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06" r:id="rId5"/>
    <p:sldId id="271" r:id="rId6"/>
    <p:sldId id="295" r:id="rId7"/>
    <p:sldId id="296" r:id="rId8"/>
    <p:sldId id="297" r:id="rId9"/>
    <p:sldId id="298" r:id="rId10"/>
    <p:sldId id="299" r:id="rId11"/>
    <p:sldId id="300" r:id="rId12"/>
    <p:sldId id="301" r:id="rId13"/>
    <p:sldId id="302" r:id="rId14"/>
    <p:sldId id="303" r:id="rId15"/>
    <p:sldId id="304" r:id="rId16"/>
    <p:sldId id="307" r:id="rId17"/>
    <p:sldId id="308" r:id="rId18"/>
    <p:sldId id="309" r:id="rId19"/>
    <p:sldId id="310" r:id="rId20"/>
    <p:sldId id="311" r:id="rId21"/>
    <p:sldId id="305" r:id="rId22"/>
    <p:sldId id="273" r:id="rId2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9766DF-A977-4C87-8002-C0E6580AC03A}" v="39" dt="2023-03-15T07:55:23.574"/>
    <p1510:client id="{31344170-BEA8-46F8-BEB7-CAA050011262}" v="15" dt="2023-03-20T07:37:03.262"/>
  </p1510:revLst>
</p1510:revInfo>
</file>

<file path=ppt/tableStyles.xml><?xml version="1.0" encoding="utf-8"?>
<a:tblStyleLst xmlns:a="http://schemas.openxmlformats.org/drawingml/2006/main" def="{5C22544A-7EE6-4342-B048-85BDC9FD1C3A}">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8" autoAdjust="0"/>
    <p:restoredTop sz="94660"/>
  </p:normalViewPr>
  <p:slideViewPr>
    <p:cSldViewPr snapToGrid="0">
      <p:cViewPr>
        <p:scale>
          <a:sx n="150" d="100"/>
          <a:sy n="150" d="100"/>
        </p:scale>
        <p:origin x="-1188" y="-77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Aagaard Rasmussen" userId="66cf5480-50f7-4d70-adb3-bf53688c0cc1" providerId="ADAL" clId="{8ABE91E0-035A-45E8-95B1-B06FC9C73277}"/>
    <pc:docChg chg="modSld">
      <pc:chgData name="Linda Aagaard Rasmussen" userId="66cf5480-50f7-4d70-adb3-bf53688c0cc1" providerId="ADAL" clId="{8ABE91E0-035A-45E8-95B1-B06FC9C73277}" dt="2022-11-17T07:13:31.495" v="95" actId="1035"/>
      <pc:docMkLst>
        <pc:docMk/>
      </pc:docMkLst>
      <pc:sldChg chg="addSp modSp mod">
        <pc:chgData name="Linda Aagaard Rasmussen" userId="66cf5480-50f7-4d70-adb3-bf53688c0cc1" providerId="ADAL" clId="{8ABE91E0-035A-45E8-95B1-B06FC9C73277}" dt="2022-11-17T07:13:31.495" v="95" actId="1035"/>
        <pc:sldMkLst>
          <pc:docMk/>
          <pc:sldMk cId="2586459642" sldId="297"/>
        </pc:sldMkLst>
        <pc:spChg chg="mod">
          <ac:chgData name="Linda Aagaard Rasmussen" userId="66cf5480-50f7-4d70-adb3-bf53688c0cc1" providerId="ADAL" clId="{8ABE91E0-035A-45E8-95B1-B06FC9C73277}" dt="2022-11-17T07:13:08.297" v="45" actId="122"/>
          <ac:spMkLst>
            <pc:docMk/>
            <pc:sldMk cId="2586459642" sldId="297"/>
            <ac:spMk id="2" creationId="{D9113C8C-ACF2-4261-B0E8-0930C43CA5B9}"/>
          </ac:spMkLst>
        </pc:spChg>
        <pc:spChg chg="add mod">
          <ac:chgData name="Linda Aagaard Rasmussen" userId="66cf5480-50f7-4d70-adb3-bf53688c0cc1" providerId="ADAL" clId="{8ABE91E0-035A-45E8-95B1-B06FC9C73277}" dt="2022-11-17T07:13:31.495" v="95" actId="1035"/>
          <ac:spMkLst>
            <pc:docMk/>
            <pc:sldMk cId="2586459642" sldId="297"/>
            <ac:spMk id="3" creationId="{132B47C8-CA92-4B72-8EDA-A59995186A4D}"/>
          </ac:spMkLst>
        </pc:spChg>
      </pc:sldChg>
    </pc:docChg>
  </pc:docChgLst>
  <pc:docChgLst>
    <pc:chgData name="Anne Sofie Mørk Puggaard" userId="S::tw35ls@dcm.aau.dk::d9a7cec5-ca52-4f71-a666-e94514ca59ff" providerId="AD" clId="Web-{AF26E7A3-3657-44C1-B24C-9EA5D80D0481}"/>
    <pc:docChg chg="modSld">
      <pc:chgData name="Anne Sofie Mørk Puggaard" userId="S::tw35ls@dcm.aau.dk::d9a7cec5-ca52-4f71-a666-e94514ca59ff" providerId="AD" clId="Web-{AF26E7A3-3657-44C1-B24C-9EA5D80D0481}" dt="2022-11-03T13:27:50.380" v="8"/>
      <pc:docMkLst>
        <pc:docMk/>
      </pc:docMkLst>
      <pc:sldChg chg="modSp">
        <pc:chgData name="Anne Sofie Mørk Puggaard" userId="S::tw35ls@dcm.aau.dk::d9a7cec5-ca52-4f71-a666-e94514ca59ff" providerId="AD" clId="Web-{AF26E7A3-3657-44C1-B24C-9EA5D80D0481}" dt="2022-11-03T13:27:50.380" v="8"/>
        <pc:sldMkLst>
          <pc:docMk/>
          <pc:sldMk cId="3827456466" sldId="303"/>
        </pc:sldMkLst>
        <pc:graphicFrameChg chg="mod modGraphic">
          <ac:chgData name="Anne Sofie Mørk Puggaard" userId="S::tw35ls@dcm.aau.dk::d9a7cec5-ca52-4f71-a666-e94514ca59ff" providerId="AD" clId="Web-{AF26E7A3-3657-44C1-B24C-9EA5D80D0481}" dt="2022-11-03T13:27:50.380" v="8"/>
          <ac:graphicFrameMkLst>
            <pc:docMk/>
            <pc:sldMk cId="3827456466" sldId="303"/>
            <ac:graphicFrameMk id="2" creationId="{6C9DDCE9-58BB-489E-8D97-929DDB1297A1}"/>
          </ac:graphicFrameMkLst>
        </pc:graphicFrameChg>
      </pc:sldChg>
    </pc:docChg>
  </pc:docChgLst>
  <pc:docChgLst>
    <pc:chgData name="Anne Sofie Mørk Puggaard" userId="d9a7cec5-ca52-4f71-a666-e94514ca59ff" providerId="ADAL" clId="{0B9766DF-A977-4C87-8002-C0E6580AC03A}"/>
    <pc:docChg chg="undo custSel delSld modSld">
      <pc:chgData name="Anne Sofie Mørk Puggaard" userId="d9a7cec5-ca52-4f71-a666-e94514ca59ff" providerId="ADAL" clId="{0B9766DF-A977-4C87-8002-C0E6580AC03A}" dt="2023-03-15T07:57:06.864" v="334" actId="1076"/>
      <pc:docMkLst>
        <pc:docMk/>
      </pc:docMkLst>
      <pc:sldChg chg="addSp delSp modSp mod">
        <pc:chgData name="Anne Sofie Mørk Puggaard" userId="d9a7cec5-ca52-4f71-a666-e94514ca59ff" providerId="ADAL" clId="{0B9766DF-A977-4C87-8002-C0E6580AC03A}" dt="2023-03-15T07:29:39.516" v="186" actId="20577"/>
        <pc:sldMkLst>
          <pc:docMk/>
          <pc:sldMk cId="620055051" sldId="271"/>
        </pc:sldMkLst>
        <pc:spChg chg="add del mod">
          <ac:chgData name="Anne Sofie Mørk Puggaard" userId="d9a7cec5-ca52-4f71-a666-e94514ca59ff" providerId="ADAL" clId="{0B9766DF-A977-4C87-8002-C0E6580AC03A}" dt="2023-03-15T07:15:29.345" v="2" actId="478"/>
          <ac:spMkLst>
            <pc:docMk/>
            <pc:sldMk cId="620055051" sldId="271"/>
            <ac:spMk id="2" creationId="{3C04F62F-0C1C-912F-64FA-BD1D5E4B9A4D}"/>
          </ac:spMkLst>
        </pc:spChg>
        <pc:spChg chg="add del mod">
          <ac:chgData name="Anne Sofie Mørk Puggaard" userId="d9a7cec5-ca52-4f71-a666-e94514ca59ff" providerId="ADAL" clId="{0B9766DF-A977-4C87-8002-C0E6580AC03A}" dt="2023-03-15T07:18:03.861" v="11" actId="21"/>
          <ac:spMkLst>
            <pc:docMk/>
            <pc:sldMk cId="620055051" sldId="271"/>
            <ac:spMk id="3" creationId="{CEAE88DC-7C1B-1EE6-DB42-82794FAB4DBB}"/>
          </ac:spMkLst>
        </pc:spChg>
        <pc:spChg chg="add del mod">
          <ac:chgData name="Anne Sofie Mørk Puggaard" userId="d9a7cec5-ca52-4f71-a666-e94514ca59ff" providerId="ADAL" clId="{0B9766DF-A977-4C87-8002-C0E6580AC03A}" dt="2023-03-15T07:18:07.004" v="13"/>
          <ac:spMkLst>
            <pc:docMk/>
            <pc:sldMk cId="620055051" sldId="271"/>
            <ac:spMk id="4" creationId="{E5189E85-8E2E-D3C3-FCC5-C11CB0CA5F9D}"/>
          </ac:spMkLst>
        </pc:spChg>
        <pc:spChg chg="add mod">
          <ac:chgData name="Anne Sofie Mørk Puggaard" userId="d9a7cec5-ca52-4f71-a666-e94514ca59ff" providerId="ADAL" clId="{0B9766DF-A977-4C87-8002-C0E6580AC03A}" dt="2023-03-15T07:18:08.357" v="14"/>
          <ac:spMkLst>
            <pc:docMk/>
            <pc:sldMk cId="620055051" sldId="271"/>
            <ac:spMk id="5" creationId="{06EEA2CB-EA0F-1E7C-6550-45F29D558911}"/>
          </ac:spMkLst>
        </pc:spChg>
        <pc:spChg chg="mod">
          <ac:chgData name="Anne Sofie Mørk Puggaard" userId="d9a7cec5-ca52-4f71-a666-e94514ca59ff" providerId="ADAL" clId="{0B9766DF-A977-4C87-8002-C0E6580AC03A}" dt="2023-03-15T07:29:39.516" v="186" actId="20577"/>
          <ac:spMkLst>
            <pc:docMk/>
            <pc:sldMk cId="620055051" sldId="271"/>
            <ac:spMk id="8" creationId="{B5EE1DFF-CE47-4D51-AD1D-ACD8FABC9F6D}"/>
          </ac:spMkLst>
        </pc:spChg>
      </pc:sldChg>
      <pc:sldChg chg="addSp modSp mod">
        <pc:chgData name="Anne Sofie Mørk Puggaard" userId="d9a7cec5-ca52-4f71-a666-e94514ca59ff" providerId="ADAL" clId="{0B9766DF-A977-4C87-8002-C0E6580AC03A}" dt="2023-03-15T07:21:34.615" v="86" actId="20577"/>
        <pc:sldMkLst>
          <pc:docMk/>
          <pc:sldMk cId="2780848362" sldId="273"/>
        </pc:sldMkLst>
        <pc:spChg chg="add mod">
          <ac:chgData name="Anne Sofie Mørk Puggaard" userId="d9a7cec5-ca52-4f71-a666-e94514ca59ff" providerId="ADAL" clId="{0B9766DF-A977-4C87-8002-C0E6580AC03A}" dt="2023-03-15T07:21:34.615" v="86" actId="20577"/>
          <ac:spMkLst>
            <pc:docMk/>
            <pc:sldMk cId="2780848362" sldId="273"/>
            <ac:spMk id="2" creationId="{6769F41E-B3CF-45EA-3B4E-56DCC5C4D786}"/>
          </ac:spMkLst>
        </pc:spChg>
      </pc:sldChg>
      <pc:sldChg chg="addSp modSp mod">
        <pc:chgData name="Anne Sofie Mørk Puggaard" userId="d9a7cec5-ca52-4f71-a666-e94514ca59ff" providerId="ADAL" clId="{0B9766DF-A977-4C87-8002-C0E6580AC03A}" dt="2023-03-15T07:18:27.768" v="20" actId="20577"/>
        <pc:sldMkLst>
          <pc:docMk/>
          <pc:sldMk cId="2507534013" sldId="295"/>
        </pc:sldMkLst>
        <pc:spChg chg="add mod">
          <ac:chgData name="Anne Sofie Mørk Puggaard" userId="d9a7cec5-ca52-4f71-a666-e94514ca59ff" providerId="ADAL" clId="{0B9766DF-A977-4C87-8002-C0E6580AC03A}" dt="2023-03-15T07:18:27.768" v="20" actId="20577"/>
          <ac:spMkLst>
            <pc:docMk/>
            <pc:sldMk cId="2507534013" sldId="295"/>
            <ac:spMk id="6" creationId="{12095300-3B92-45E4-9786-B4140A19EF0C}"/>
          </ac:spMkLst>
        </pc:spChg>
      </pc:sldChg>
      <pc:sldChg chg="addSp delSp modSp mod">
        <pc:chgData name="Anne Sofie Mørk Puggaard" userId="d9a7cec5-ca52-4f71-a666-e94514ca59ff" providerId="ADAL" clId="{0B9766DF-A977-4C87-8002-C0E6580AC03A}" dt="2023-03-15T07:18:38.087" v="25" actId="20577"/>
        <pc:sldMkLst>
          <pc:docMk/>
          <pc:sldMk cId="3398773116" sldId="296"/>
        </pc:sldMkLst>
        <pc:spChg chg="add del mod">
          <ac:chgData name="Anne Sofie Mørk Puggaard" userId="d9a7cec5-ca52-4f71-a666-e94514ca59ff" providerId="ADAL" clId="{0B9766DF-A977-4C87-8002-C0E6580AC03A}" dt="2023-03-15T07:18:32.990" v="22" actId="478"/>
          <ac:spMkLst>
            <pc:docMk/>
            <pc:sldMk cId="3398773116" sldId="296"/>
            <ac:spMk id="4" creationId="{C299CED5-4FC1-6F9B-C603-78E83D59E756}"/>
          </ac:spMkLst>
        </pc:spChg>
        <pc:spChg chg="add mod">
          <ac:chgData name="Anne Sofie Mørk Puggaard" userId="d9a7cec5-ca52-4f71-a666-e94514ca59ff" providerId="ADAL" clId="{0B9766DF-A977-4C87-8002-C0E6580AC03A}" dt="2023-03-15T07:18:38.087" v="25" actId="20577"/>
          <ac:spMkLst>
            <pc:docMk/>
            <pc:sldMk cId="3398773116" sldId="296"/>
            <ac:spMk id="5" creationId="{15A003E4-BCBC-4669-509A-F156EF01CEF0}"/>
          </ac:spMkLst>
        </pc:spChg>
      </pc:sldChg>
      <pc:sldChg chg="addSp modSp mod">
        <pc:chgData name="Anne Sofie Mørk Puggaard" userId="d9a7cec5-ca52-4f71-a666-e94514ca59ff" providerId="ADAL" clId="{0B9766DF-A977-4C87-8002-C0E6580AC03A}" dt="2023-03-15T07:18:46.504" v="28" actId="20577"/>
        <pc:sldMkLst>
          <pc:docMk/>
          <pc:sldMk cId="2586459642" sldId="297"/>
        </pc:sldMkLst>
        <pc:spChg chg="add mod">
          <ac:chgData name="Anne Sofie Mørk Puggaard" userId="d9a7cec5-ca52-4f71-a666-e94514ca59ff" providerId="ADAL" clId="{0B9766DF-A977-4C87-8002-C0E6580AC03A}" dt="2023-03-15T07:18:46.504" v="28" actId="20577"/>
          <ac:spMkLst>
            <pc:docMk/>
            <pc:sldMk cId="2586459642" sldId="297"/>
            <ac:spMk id="4" creationId="{B1DA213E-D627-4467-116A-6B64C96A6294}"/>
          </ac:spMkLst>
        </pc:spChg>
      </pc:sldChg>
      <pc:sldChg chg="addSp modSp mod">
        <pc:chgData name="Anne Sofie Mørk Puggaard" userId="d9a7cec5-ca52-4f71-a666-e94514ca59ff" providerId="ADAL" clId="{0B9766DF-A977-4C87-8002-C0E6580AC03A}" dt="2023-03-15T07:18:56.203" v="31" actId="20577"/>
        <pc:sldMkLst>
          <pc:docMk/>
          <pc:sldMk cId="2829903510" sldId="298"/>
        </pc:sldMkLst>
        <pc:spChg chg="add mod">
          <ac:chgData name="Anne Sofie Mørk Puggaard" userId="d9a7cec5-ca52-4f71-a666-e94514ca59ff" providerId="ADAL" clId="{0B9766DF-A977-4C87-8002-C0E6580AC03A}" dt="2023-03-15T07:18:56.203" v="31" actId="20577"/>
          <ac:spMkLst>
            <pc:docMk/>
            <pc:sldMk cId="2829903510" sldId="298"/>
            <ac:spMk id="4" creationId="{12E24953-6051-E2E1-D91E-16E1153D2D81}"/>
          </ac:spMkLst>
        </pc:spChg>
      </pc:sldChg>
      <pc:sldChg chg="addSp delSp modSp mod">
        <pc:chgData name="Anne Sofie Mørk Puggaard" userId="d9a7cec5-ca52-4f71-a666-e94514ca59ff" providerId="ADAL" clId="{0B9766DF-A977-4C87-8002-C0E6580AC03A}" dt="2023-03-15T07:57:06.864" v="334" actId="1076"/>
        <pc:sldMkLst>
          <pc:docMk/>
          <pc:sldMk cId="508684653" sldId="299"/>
        </pc:sldMkLst>
        <pc:spChg chg="del">
          <ac:chgData name="Anne Sofie Mørk Puggaard" userId="d9a7cec5-ca52-4f71-a666-e94514ca59ff" providerId="ADAL" clId="{0B9766DF-A977-4C87-8002-C0E6580AC03A}" dt="2023-03-15T07:49:57.935" v="273" actId="478"/>
          <ac:spMkLst>
            <pc:docMk/>
            <pc:sldMk cId="508684653" sldId="299"/>
            <ac:spMk id="2" creationId="{C0498D9B-1C4E-48BE-B658-341B73649FAC}"/>
          </ac:spMkLst>
        </pc:spChg>
        <pc:spChg chg="del">
          <ac:chgData name="Anne Sofie Mørk Puggaard" userId="d9a7cec5-ca52-4f71-a666-e94514ca59ff" providerId="ADAL" clId="{0B9766DF-A977-4C87-8002-C0E6580AC03A}" dt="2023-03-15T07:47:11.995" v="213"/>
          <ac:spMkLst>
            <pc:docMk/>
            <pc:sldMk cId="508684653" sldId="299"/>
            <ac:spMk id="3" creationId="{EC5417D1-F811-49B7-A516-08CD91259AA1}"/>
          </ac:spMkLst>
        </pc:spChg>
        <pc:spChg chg="mod">
          <ac:chgData name="Anne Sofie Mørk Puggaard" userId="d9a7cec5-ca52-4f71-a666-e94514ca59ff" providerId="ADAL" clId="{0B9766DF-A977-4C87-8002-C0E6580AC03A}" dt="2023-03-15T07:56:52.727" v="332" actId="1076"/>
          <ac:spMkLst>
            <pc:docMk/>
            <pc:sldMk cId="508684653" sldId="299"/>
            <ac:spMk id="5" creationId="{0DDF69AC-2728-4A6B-B183-D039610666FB}"/>
          </ac:spMkLst>
        </pc:spChg>
        <pc:spChg chg="mod">
          <ac:chgData name="Anne Sofie Mørk Puggaard" userId="d9a7cec5-ca52-4f71-a666-e94514ca59ff" providerId="ADAL" clId="{0B9766DF-A977-4C87-8002-C0E6580AC03A}" dt="2023-03-15T07:57:00.503" v="333" actId="1076"/>
          <ac:spMkLst>
            <pc:docMk/>
            <pc:sldMk cId="508684653" sldId="299"/>
            <ac:spMk id="6" creationId="{70017B21-01A9-4916-9393-CAA38583AB3C}"/>
          </ac:spMkLst>
        </pc:spChg>
        <pc:spChg chg="mod">
          <ac:chgData name="Anne Sofie Mørk Puggaard" userId="d9a7cec5-ca52-4f71-a666-e94514ca59ff" providerId="ADAL" clId="{0B9766DF-A977-4C87-8002-C0E6580AC03A}" dt="2023-03-15T07:57:06.864" v="334" actId="1076"/>
          <ac:spMkLst>
            <pc:docMk/>
            <pc:sldMk cId="508684653" sldId="299"/>
            <ac:spMk id="7" creationId="{9E28A2E0-C568-4264-B97C-90997C848876}"/>
          </ac:spMkLst>
        </pc:spChg>
        <pc:spChg chg="add mod">
          <ac:chgData name="Anne Sofie Mørk Puggaard" userId="d9a7cec5-ca52-4f71-a666-e94514ca59ff" providerId="ADAL" clId="{0B9766DF-A977-4C87-8002-C0E6580AC03A}" dt="2023-03-15T07:19:03.728" v="34" actId="20577"/>
          <ac:spMkLst>
            <pc:docMk/>
            <pc:sldMk cId="508684653" sldId="299"/>
            <ac:spMk id="8" creationId="{AE32CFE1-FD21-F982-1EF4-C4D423234617}"/>
          </ac:spMkLst>
        </pc:spChg>
        <pc:spChg chg="add del mod">
          <ac:chgData name="Anne Sofie Mørk Puggaard" userId="d9a7cec5-ca52-4f71-a666-e94514ca59ff" providerId="ADAL" clId="{0B9766DF-A977-4C87-8002-C0E6580AC03A}" dt="2023-03-15T07:50:17.490" v="275" actId="478"/>
          <ac:spMkLst>
            <pc:docMk/>
            <pc:sldMk cId="508684653" sldId="299"/>
            <ac:spMk id="11" creationId="{59FAA68C-6ECE-C65A-09AD-10667031BEAF}"/>
          </ac:spMkLst>
        </pc:spChg>
        <pc:graphicFrameChg chg="add mod modGraphic">
          <ac:chgData name="Anne Sofie Mørk Puggaard" userId="d9a7cec5-ca52-4f71-a666-e94514ca59ff" providerId="ADAL" clId="{0B9766DF-A977-4C87-8002-C0E6580AC03A}" dt="2023-03-15T07:56:45.494" v="331" actId="1076"/>
          <ac:graphicFrameMkLst>
            <pc:docMk/>
            <pc:sldMk cId="508684653" sldId="299"/>
            <ac:graphicFrameMk id="9" creationId="{92005DEC-851F-78D5-CC47-711F901874AF}"/>
          </ac:graphicFrameMkLst>
        </pc:graphicFrameChg>
        <pc:picChg chg="del">
          <ac:chgData name="Anne Sofie Mørk Puggaard" userId="d9a7cec5-ca52-4f71-a666-e94514ca59ff" providerId="ADAL" clId="{0B9766DF-A977-4C87-8002-C0E6580AC03A}" dt="2023-03-15T07:47:09.914" v="212" actId="478"/>
          <ac:picMkLst>
            <pc:docMk/>
            <pc:sldMk cId="508684653" sldId="299"/>
            <ac:picMk id="4" creationId="{82C2B9E9-0329-417D-9996-BA899E444C0F}"/>
          </ac:picMkLst>
        </pc:picChg>
      </pc:sldChg>
      <pc:sldChg chg="addSp modSp mod">
        <pc:chgData name="Anne Sofie Mørk Puggaard" userId="d9a7cec5-ca52-4f71-a666-e94514ca59ff" providerId="ADAL" clId="{0B9766DF-A977-4C87-8002-C0E6580AC03A}" dt="2023-03-15T07:56:02.113" v="328" actId="207"/>
        <pc:sldMkLst>
          <pc:docMk/>
          <pc:sldMk cId="2496332075" sldId="300"/>
        </pc:sldMkLst>
        <pc:spChg chg="add mod">
          <ac:chgData name="Anne Sofie Mørk Puggaard" userId="d9a7cec5-ca52-4f71-a666-e94514ca59ff" providerId="ADAL" clId="{0B9766DF-A977-4C87-8002-C0E6580AC03A}" dt="2023-03-15T07:19:14.425" v="37" actId="20577"/>
          <ac:spMkLst>
            <pc:docMk/>
            <pc:sldMk cId="2496332075" sldId="300"/>
            <ac:spMk id="4" creationId="{5183D032-03E9-8159-2BD6-98D423378BB6}"/>
          </ac:spMkLst>
        </pc:spChg>
        <pc:graphicFrameChg chg="modGraphic">
          <ac:chgData name="Anne Sofie Mørk Puggaard" userId="d9a7cec5-ca52-4f71-a666-e94514ca59ff" providerId="ADAL" clId="{0B9766DF-A977-4C87-8002-C0E6580AC03A}" dt="2023-03-15T07:56:02.113" v="328" actId="207"/>
          <ac:graphicFrameMkLst>
            <pc:docMk/>
            <pc:sldMk cId="2496332075" sldId="300"/>
            <ac:graphicFrameMk id="3" creationId="{8C4338FC-A038-429D-AB4F-AC1E88AB50B4}"/>
          </ac:graphicFrameMkLst>
        </pc:graphicFrameChg>
      </pc:sldChg>
      <pc:sldChg chg="addSp modSp mod">
        <pc:chgData name="Anne Sofie Mørk Puggaard" userId="d9a7cec5-ca52-4f71-a666-e94514ca59ff" providerId="ADAL" clId="{0B9766DF-A977-4C87-8002-C0E6580AC03A}" dt="2023-03-15T07:19:24.032" v="42" actId="20577"/>
        <pc:sldMkLst>
          <pc:docMk/>
          <pc:sldMk cId="1974451429" sldId="301"/>
        </pc:sldMkLst>
        <pc:spChg chg="add mod">
          <ac:chgData name="Anne Sofie Mørk Puggaard" userId="d9a7cec5-ca52-4f71-a666-e94514ca59ff" providerId="ADAL" clId="{0B9766DF-A977-4C87-8002-C0E6580AC03A}" dt="2023-03-15T07:19:24.032" v="42" actId="20577"/>
          <ac:spMkLst>
            <pc:docMk/>
            <pc:sldMk cId="1974451429" sldId="301"/>
            <ac:spMk id="4" creationId="{D4857A76-E479-FF31-2D9C-4904F4AB4811}"/>
          </ac:spMkLst>
        </pc:spChg>
      </pc:sldChg>
      <pc:sldChg chg="addSp modSp mod">
        <pc:chgData name="Anne Sofie Mørk Puggaard" userId="d9a7cec5-ca52-4f71-a666-e94514ca59ff" providerId="ADAL" clId="{0B9766DF-A977-4C87-8002-C0E6580AC03A}" dt="2023-03-15T07:19:35.242" v="47" actId="14100"/>
        <pc:sldMkLst>
          <pc:docMk/>
          <pc:sldMk cId="459553568" sldId="302"/>
        </pc:sldMkLst>
        <pc:spChg chg="add mod">
          <ac:chgData name="Anne Sofie Mørk Puggaard" userId="d9a7cec5-ca52-4f71-a666-e94514ca59ff" providerId="ADAL" clId="{0B9766DF-A977-4C87-8002-C0E6580AC03A}" dt="2023-03-15T07:19:35.242" v="47" actId="14100"/>
          <ac:spMkLst>
            <pc:docMk/>
            <pc:sldMk cId="459553568" sldId="302"/>
            <ac:spMk id="4" creationId="{89FA40F3-5A97-77DF-3931-7E7AE524BF3A}"/>
          </ac:spMkLst>
        </pc:spChg>
      </pc:sldChg>
      <pc:sldChg chg="addSp delSp modSp mod">
        <pc:chgData name="Anne Sofie Mørk Puggaard" userId="d9a7cec5-ca52-4f71-a666-e94514ca59ff" providerId="ADAL" clId="{0B9766DF-A977-4C87-8002-C0E6580AC03A}" dt="2023-03-15T07:36:51.945" v="211" actId="14100"/>
        <pc:sldMkLst>
          <pc:docMk/>
          <pc:sldMk cId="3827456466" sldId="303"/>
        </pc:sldMkLst>
        <pc:spChg chg="mod">
          <ac:chgData name="Anne Sofie Mørk Puggaard" userId="d9a7cec5-ca52-4f71-a666-e94514ca59ff" providerId="ADAL" clId="{0B9766DF-A977-4C87-8002-C0E6580AC03A}" dt="2023-03-15T07:36:51.945" v="211" actId="14100"/>
          <ac:spMkLst>
            <pc:docMk/>
            <pc:sldMk cId="3827456466" sldId="303"/>
            <ac:spMk id="3" creationId="{11D2C058-754E-47B4-8AF5-997C578A31C0}"/>
          </ac:spMkLst>
        </pc:spChg>
        <pc:spChg chg="mod">
          <ac:chgData name="Anne Sofie Mørk Puggaard" userId="d9a7cec5-ca52-4f71-a666-e94514ca59ff" providerId="ADAL" clId="{0B9766DF-A977-4C87-8002-C0E6580AC03A}" dt="2023-03-15T07:35:08.760" v="204" actId="14100"/>
          <ac:spMkLst>
            <pc:docMk/>
            <pc:sldMk cId="3827456466" sldId="303"/>
            <ac:spMk id="4" creationId="{097A4DAA-5D87-44DB-BEED-F1DF8D9915C8}"/>
          </ac:spMkLst>
        </pc:spChg>
        <pc:spChg chg="mod">
          <ac:chgData name="Anne Sofie Mørk Puggaard" userId="d9a7cec5-ca52-4f71-a666-e94514ca59ff" providerId="ADAL" clId="{0B9766DF-A977-4C87-8002-C0E6580AC03A}" dt="2023-03-15T07:36:33.728" v="209" actId="14100"/>
          <ac:spMkLst>
            <pc:docMk/>
            <pc:sldMk cId="3827456466" sldId="303"/>
            <ac:spMk id="5" creationId="{D9A92CE8-75B6-455E-8F83-C579C6A6AC44}"/>
          </ac:spMkLst>
        </pc:spChg>
        <pc:spChg chg="add del mod">
          <ac:chgData name="Anne Sofie Mørk Puggaard" userId="d9a7cec5-ca52-4f71-a666-e94514ca59ff" providerId="ADAL" clId="{0B9766DF-A977-4C87-8002-C0E6580AC03A}" dt="2023-03-15T07:19:45.301" v="51"/>
          <ac:spMkLst>
            <pc:docMk/>
            <pc:sldMk cId="3827456466" sldId="303"/>
            <ac:spMk id="6" creationId="{7D21C125-7263-C508-2FEB-32193AE0F43B}"/>
          </ac:spMkLst>
        </pc:spChg>
        <pc:spChg chg="add del mod">
          <ac:chgData name="Anne Sofie Mørk Puggaard" userId="d9a7cec5-ca52-4f71-a666-e94514ca59ff" providerId="ADAL" clId="{0B9766DF-A977-4C87-8002-C0E6580AC03A}" dt="2023-03-15T07:19:50.836" v="53" actId="478"/>
          <ac:spMkLst>
            <pc:docMk/>
            <pc:sldMk cId="3827456466" sldId="303"/>
            <ac:spMk id="7" creationId="{C96212F6-A447-048E-F48B-23A2D4F38FCF}"/>
          </ac:spMkLst>
        </pc:spChg>
        <pc:spChg chg="add mod">
          <ac:chgData name="Anne Sofie Mørk Puggaard" userId="d9a7cec5-ca52-4f71-a666-e94514ca59ff" providerId="ADAL" clId="{0B9766DF-A977-4C87-8002-C0E6580AC03A}" dt="2023-03-15T07:19:57.214" v="58" actId="20577"/>
          <ac:spMkLst>
            <pc:docMk/>
            <pc:sldMk cId="3827456466" sldId="303"/>
            <ac:spMk id="8" creationId="{348398AF-73B1-FE9C-51D8-A062362D8FAC}"/>
          </ac:spMkLst>
        </pc:spChg>
      </pc:sldChg>
      <pc:sldChg chg="addSp modSp mod">
        <pc:chgData name="Anne Sofie Mørk Puggaard" userId="d9a7cec5-ca52-4f71-a666-e94514ca59ff" providerId="ADAL" clId="{0B9766DF-A977-4C87-8002-C0E6580AC03A}" dt="2023-03-15T07:20:10.347" v="61" actId="20577"/>
        <pc:sldMkLst>
          <pc:docMk/>
          <pc:sldMk cId="1746343164" sldId="304"/>
        </pc:sldMkLst>
        <pc:spChg chg="add mod">
          <ac:chgData name="Anne Sofie Mørk Puggaard" userId="d9a7cec5-ca52-4f71-a666-e94514ca59ff" providerId="ADAL" clId="{0B9766DF-A977-4C87-8002-C0E6580AC03A}" dt="2023-03-15T07:20:10.347" v="61" actId="20577"/>
          <ac:spMkLst>
            <pc:docMk/>
            <pc:sldMk cId="1746343164" sldId="304"/>
            <ac:spMk id="4" creationId="{933C35F5-5B61-3AE3-9690-A060BAB84701}"/>
          </ac:spMkLst>
        </pc:spChg>
      </pc:sldChg>
      <pc:sldChg chg="addSp modSp mod">
        <pc:chgData name="Anne Sofie Mørk Puggaard" userId="d9a7cec5-ca52-4f71-a666-e94514ca59ff" providerId="ADAL" clId="{0B9766DF-A977-4C87-8002-C0E6580AC03A}" dt="2023-03-15T07:21:28.429" v="83" actId="20577"/>
        <pc:sldMkLst>
          <pc:docMk/>
          <pc:sldMk cId="2918800509" sldId="305"/>
        </pc:sldMkLst>
        <pc:spChg chg="add mod">
          <ac:chgData name="Anne Sofie Mørk Puggaard" userId="d9a7cec5-ca52-4f71-a666-e94514ca59ff" providerId="ADAL" clId="{0B9766DF-A977-4C87-8002-C0E6580AC03A}" dt="2023-03-15T07:21:28.429" v="83" actId="20577"/>
          <ac:spMkLst>
            <pc:docMk/>
            <pc:sldMk cId="2918800509" sldId="305"/>
            <ac:spMk id="3" creationId="{C63DEEBC-C65E-3A18-3504-359C579FDABD}"/>
          </ac:spMkLst>
        </pc:spChg>
      </pc:sldChg>
      <pc:sldChg chg="addSp modSp mod">
        <pc:chgData name="Anne Sofie Mørk Puggaard" userId="d9a7cec5-ca52-4f71-a666-e94514ca59ff" providerId="ADAL" clId="{0B9766DF-A977-4C87-8002-C0E6580AC03A}" dt="2023-03-15T07:18:19.660" v="17" actId="20577"/>
        <pc:sldMkLst>
          <pc:docMk/>
          <pc:sldMk cId="2612330595" sldId="306"/>
        </pc:sldMkLst>
        <pc:spChg chg="add mod">
          <ac:chgData name="Anne Sofie Mørk Puggaard" userId="d9a7cec5-ca52-4f71-a666-e94514ca59ff" providerId="ADAL" clId="{0B9766DF-A977-4C87-8002-C0E6580AC03A}" dt="2023-03-15T07:18:19.660" v="17" actId="20577"/>
          <ac:spMkLst>
            <pc:docMk/>
            <pc:sldMk cId="2612330595" sldId="306"/>
            <ac:spMk id="4" creationId="{2AC6F967-32E3-76FB-616F-D28F87A17F85}"/>
          </ac:spMkLst>
        </pc:spChg>
      </pc:sldChg>
      <pc:sldChg chg="addSp modSp mod">
        <pc:chgData name="Anne Sofie Mørk Puggaard" userId="d9a7cec5-ca52-4f71-a666-e94514ca59ff" providerId="ADAL" clId="{0B9766DF-A977-4C87-8002-C0E6580AC03A}" dt="2023-03-15T07:20:17.604" v="64" actId="20577"/>
        <pc:sldMkLst>
          <pc:docMk/>
          <pc:sldMk cId="2007673967" sldId="307"/>
        </pc:sldMkLst>
        <pc:spChg chg="add mod">
          <ac:chgData name="Anne Sofie Mørk Puggaard" userId="d9a7cec5-ca52-4f71-a666-e94514ca59ff" providerId="ADAL" clId="{0B9766DF-A977-4C87-8002-C0E6580AC03A}" dt="2023-03-15T07:20:17.604" v="64" actId="20577"/>
          <ac:spMkLst>
            <pc:docMk/>
            <pc:sldMk cId="2007673967" sldId="307"/>
            <ac:spMk id="4" creationId="{DE04F5FD-D741-8AF2-D075-2453CB47732F}"/>
          </ac:spMkLst>
        </pc:spChg>
      </pc:sldChg>
      <pc:sldChg chg="addSp delSp modSp mod">
        <pc:chgData name="Anne Sofie Mørk Puggaard" userId="d9a7cec5-ca52-4f71-a666-e94514ca59ff" providerId="ADAL" clId="{0B9766DF-A977-4C87-8002-C0E6580AC03A}" dt="2023-03-15T07:20:56.053" v="71" actId="20577"/>
        <pc:sldMkLst>
          <pc:docMk/>
          <pc:sldMk cId="1688657648" sldId="308"/>
        </pc:sldMkLst>
        <pc:spChg chg="add del mod">
          <ac:chgData name="Anne Sofie Mørk Puggaard" userId="d9a7cec5-ca52-4f71-a666-e94514ca59ff" providerId="ADAL" clId="{0B9766DF-A977-4C87-8002-C0E6580AC03A}" dt="2023-03-15T07:20:25.417" v="66" actId="478"/>
          <ac:spMkLst>
            <pc:docMk/>
            <pc:sldMk cId="1688657648" sldId="308"/>
            <ac:spMk id="4" creationId="{9F2E379C-E9FB-8D6E-C3AE-CCD6597861FA}"/>
          </ac:spMkLst>
        </pc:spChg>
        <pc:spChg chg="add mod">
          <ac:chgData name="Anne Sofie Mørk Puggaard" userId="d9a7cec5-ca52-4f71-a666-e94514ca59ff" providerId="ADAL" clId="{0B9766DF-A977-4C87-8002-C0E6580AC03A}" dt="2023-03-15T07:20:56.053" v="71" actId="20577"/>
          <ac:spMkLst>
            <pc:docMk/>
            <pc:sldMk cId="1688657648" sldId="308"/>
            <ac:spMk id="5" creationId="{0F44DB3D-03B2-6DF2-096F-2D182A27EB4B}"/>
          </ac:spMkLst>
        </pc:spChg>
      </pc:sldChg>
      <pc:sldChg chg="addSp modSp mod">
        <pc:chgData name="Anne Sofie Mørk Puggaard" userId="d9a7cec5-ca52-4f71-a666-e94514ca59ff" providerId="ADAL" clId="{0B9766DF-A977-4C87-8002-C0E6580AC03A}" dt="2023-03-15T07:21:04.560" v="74" actId="20577"/>
        <pc:sldMkLst>
          <pc:docMk/>
          <pc:sldMk cId="246841279" sldId="309"/>
        </pc:sldMkLst>
        <pc:spChg chg="add mod">
          <ac:chgData name="Anne Sofie Mørk Puggaard" userId="d9a7cec5-ca52-4f71-a666-e94514ca59ff" providerId="ADAL" clId="{0B9766DF-A977-4C87-8002-C0E6580AC03A}" dt="2023-03-15T07:21:04.560" v="74" actId="20577"/>
          <ac:spMkLst>
            <pc:docMk/>
            <pc:sldMk cId="246841279" sldId="309"/>
            <ac:spMk id="4" creationId="{0D385F3C-E3C4-AC86-B8F7-DAEAF837F194}"/>
          </ac:spMkLst>
        </pc:spChg>
      </pc:sldChg>
      <pc:sldChg chg="addSp modSp mod">
        <pc:chgData name="Anne Sofie Mørk Puggaard" userId="d9a7cec5-ca52-4f71-a666-e94514ca59ff" providerId="ADAL" clId="{0B9766DF-A977-4C87-8002-C0E6580AC03A}" dt="2023-03-15T07:21:11.994" v="77" actId="20577"/>
        <pc:sldMkLst>
          <pc:docMk/>
          <pc:sldMk cId="1764679020" sldId="310"/>
        </pc:sldMkLst>
        <pc:spChg chg="add mod">
          <ac:chgData name="Anne Sofie Mørk Puggaard" userId="d9a7cec5-ca52-4f71-a666-e94514ca59ff" providerId="ADAL" clId="{0B9766DF-A977-4C87-8002-C0E6580AC03A}" dt="2023-03-15T07:21:11.994" v="77" actId="20577"/>
          <ac:spMkLst>
            <pc:docMk/>
            <pc:sldMk cId="1764679020" sldId="310"/>
            <ac:spMk id="4" creationId="{90CAA417-97E4-9E81-817F-5C54A711002F}"/>
          </ac:spMkLst>
        </pc:spChg>
      </pc:sldChg>
      <pc:sldChg chg="addSp modSp mod">
        <pc:chgData name="Anne Sofie Mørk Puggaard" userId="d9a7cec5-ca52-4f71-a666-e94514ca59ff" providerId="ADAL" clId="{0B9766DF-A977-4C87-8002-C0E6580AC03A}" dt="2023-03-15T07:21:19.656" v="80" actId="20577"/>
        <pc:sldMkLst>
          <pc:docMk/>
          <pc:sldMk cId="2052568763" sldId="311"/>
        </pc:sldMkLst>
        <pc:spChg chg="add mod">
          <ac:chgData name="Anne Sofie Mørk Puggaard" userId="d9a7cec5-ca52-4f71-a666-e94514ca59ff" providerId="ADAL" clId="{0B9766DF-A977-4C87-8002-C0E6580AC03A}" dt="2023-03-15T07:21:19.656" v="80" actId="20577"/>
          <ac:spMkLst>
            <pc:docMk/>
            <pc:sldMk cId="2052568763" sldId="311"/>
            <ac:spMk id="4" creationId="{D26DA7CD-FD4F-9909-9451-B12BA18197B9}"/>
          </ac:spMkLst>
        </pc:spChg>
      </pc:sldChg>
      <pc:sldChg chg="del">
        <pc:chgData name="Anne Sofie Mørk Puggaard" userId="d9a7cec5-ca52-4f71-a666-e94514ca59ff" providerId="ADAL" clId="{0B9766DF-A977-4C87-8002-C0E6580AC03A}" dt="2023-03-15T07:21:42.926" v="87" actId="2696"/>
        <pc:sldMkLst>
          <pc:docMk/>
          <pc:sldMk cId="3285394586" sldId="312"/>
        </pc:sldMkLst>
      </pc:sldChg>
    </pc:docChg>
  </pc:docChgLst>
  <pc:docChgLst>
    <pc:chgData name="Anne Sofie Mørk Puggaard" userId="S::tw35ls@dcm.aau.dk::d9a7cec5-ca52-4f71-a666-e94514ca59ff" providerId="AD" clId="Web-{31344170-BEA8-46F8-BEB7-CAA050011262}"/>
    <pc:docChg chg="modSld">
      <pc:chgData name="Anne Sofie Mørk Puggaard" userId="S::tw35ls@dcm.aau.dk::d9a7cec5-ca52-4f71-a666-e94514ca59ff" providerId="AD" clId="Web-{31344170-BEA8-46F8-BEB7-CAA050011262}" dt="2023-03-20T07:37:03.262" v="14" actId="20577"/>
      <pc:docMkLst>
        <pc:docMk/>
      </pc:docMkLst>
      <pc:sldChg chg="modSp">
        <pc:chgData name="Anne Sofie Mørk Puggaard" userId="S::tw35ls@dcm.aau.dk::d9a7cec5-ca52-4f71-a666-e94514ca59ff" providerId="AD" clId="Web-{31344170-BEA8-46F8-BEB7-CAA050011262}" dt="2023-03-20T07:37:03.262" v="14" actId="20577"/>
        <pc:sldMkLst>
          <pc:docMk/>
          <pc:sldMk cId="1764679020" sldId="310"/>
        </pc:sldMkLst>
        <pc:spChg chg="mod">
          <ac:chgData name="Anne Sofie Mørk Puggaard" userId="S::tw35ls@dcm.aau.dk::d9a7cec5-ca52-4f71-a666-e94514ca59ff" providerId="AD" clId="Web-{31344170-BEA8-46F8-BEB7-CAA050011262}" dt="2023-03-20T07:37:03.262" v="14" actId="20577"/>
          <ac:spMkLst>
            <pc:docMk/>
            <pc:sldMk cId="1764679020" sldId="310"/>
            <ac:spMk id="2" creationId="{281727F5-98E3-486D-9CA9-BEC5A94DC1C3}"/>
          </ac:spMkLst>
        </pc:spChg>
      </pc:sldChg>
    </pc:docChg>
  </pc:docChgLst>
  <pc:docChgLst>
    <pc:chgData name="Anne Sofie Mørk Puggaard" userId="S::tw35ls@dcm.aau.dk::d9a7cec5-ca52-4f71-a666-e94514ca59ff" providerId="AD" clId="Web-{CE226BDC-CB3F-4B2E-951D-BC43477F1E92}"/>
    <pc:docChg chg="addSld modSld">
      <pc:chgData name="Anne Sofie Mørk Puggaard" userId="S::tw35ls@dcm.aau.dk::d9a7cec5-ca52-4f71-a666-e94514ca59ff" providerId="AD" clId="Web-{CE226BDC-CB3F-4B2E-951D-BC43477F1E92}" dt="2022-09-14T07:28:33.605" v="7"/>
      <pc:docMkLst>
        <pc:docMk/>
      </pc:docMkLst>
      <pc:sldChg chg="modSp">
        <pc:chgData name="Anne Sofie Mørk Puggaard" userId="S::tw35ls@dcm.aau.dk::d9a7cec5-ca52-4f71-a666-e94514ca59ff" providerId="AD" clId="Web-{CE226BDC-CB3F-4B2E-951D-BC43477F1E92}" dt="2022-09-14T07:28:33.308" v="6" actId="20577"/>
        <pc:sldMkLst>
          <pc:docMk/>
          <pc:sldMk cId="2780848362" sldId="273"/>
        </pc:sldMkLst>
        <pc:spChg chg="mod">
          <ac:chgData name="Anne Sofie Mørk Puggaard" userId="S::tw35ls@dcm.aau.dk::d9a7cec5-ca52-4f71-a666-e94514ca59ff" providerId="AD" clId="Web-{CE226BDC-CB3F-4B2E-951D-BC43477F1E92}" dt="2022-09-14T07:28:33.308" v="6" actId="20577"/>
          <ac:spMkLst>
            <pc:docMk/>
            <pc:sldMk cId="2780848362" sldId="273"/>
            <ac:spMk id="7" creationId="{33EC9209-64CC-44D6-9D1E-4CB002948B97}"/>
          </ac:spMkLst>
        </pc:spChg>
      </pc:sldChg>
      <pc:sldChg chg="new">
        <pc:chgData name="Anne Sofie Mørk Puggaard" userId="S::tw35ls@dcm.aau.dk::d9a7cec5-ca52-4f71-a666-e94514ca59ff" providerId="AD" clId="Web-{CE226BDC-CB3F-4B2E-951D-BC43477F1E92}" dt="2022-09-14T07:28:33.605" v="7"/>
        <pc:sldMkLst>
          <pc:docMk/>
          <pc:sldMk cId="3285394586" sldId="31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82747-BFEC-4FA5-A8C6-A273D7866239}"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5D750D01-5C08-44AA-AEEE-714C75F5931D}">
      <dgm:prSet/>
      <dgm:spPr/>
      <dgm:t>
        <a:bodyPr/>
        <a:lstStyle/>
        <a:p>
          <a:r>
            <a:rPr lang="da-DK" dirty="0"/>
            <a:t>Overblik</a:t>
          </a:r>
          <a:r>
            <a:rPr lang="da-DK" dirty="0">
              <a:latin typeface="Calibri Light" panose="020F0302020204030204"/>
            </a:rPr>
            <a:t>.</a:t>
          </a:r>
          <a:endParaRPr lang="en-US" dirty="0"/>
        </a:p>
      </dgm:t>
    </dgm:pt>
    <dgm:pt modelId="{706DF0CC-DC38-47DB-A2A3-7FBA708C202B}" type="parTrans" cxnId="{F7EE0AC0-80E6-41B4-AD76-23D0E78F549C}">
      <dgm:prSet/>
      <dgm:spPr/>
      <dgm:t>
        <a:bodyPr/>
        <a:lstStyle/>
        <a:p>
          <a:endParaRPr lang="en-US"/>
        </a:p>
      </dgm:t>
    </dgm:pt>
    <dgm:pt modelId="{59C81303-1BBC-49E0-8AD9-ED75518534CF}" type="sibTrans" cxnId="{F7EE0AC0-80E6-41B4-AD76-23D0E78F549C}">
      <dgm:prSet/>
      <dgm:spPr/>
      <dgm:t>
        <a:bodyPr/>
        <a:lstStyle/>
        <a:p>
          <a:endParaRPr lang="en-US"/>
        </a:p>
      </dgm:t>
    </dgm:pt>
    <dgm:pt modelId="{947B38E5-08FD-4422-AC0F-4FF9ED1FBE5F}">
      <dgm:prSet/>
      <dgm:spPr/>
      <dgm:t>
        <a:bodyPr/>
        <a:lstStyle/>
        <a:p>
          <a:r>
            <a:rPr lang="da-DK" dirty="0"/>
            <a:t>Overvejelser inden der anmodes om en attest.</a:t>
          </a:r>
          <a:endParaRPr lang="en-US" dirty="0"/>
        </a:p>
      </dgm:t>
    </dgm:pt>
    <dgm:pt modelId="{7C88B0E9-34CA-41CC-B503-24CA166FC2F7}" type="parTrans" cxnId="{64F91D01-0E07-45AB-90F5-33C9E06EEE09}">
      <dgm:prSet/>
      <dgm:spPr/>
      <dgm:t>
        <a:bodyPr/>
        <a:lstStyle/>
        <a:p>
          <a:endParaRPr lang="en-US"/>
        </a:p>
      </dgm:t>
    </dgm:pt>
    <dgm:pt modelId="{A7211F64-F981-45AC-ABAB-CCE3C82DDE3A}" type="sibTrans" cxnId="{64F91D01-0E07-45AB-90F5-33C9E06EEE09}">
      <dgm:prSet/>
      <dgm:spPr/>
      <dgm:t>
        <a:bodyPr/>
        <a:lstStyle/>
        <a:p>
          <a:endParaRPr lang="en-US"/>
        </a:p>
      </dgm:t>
    </dgm:pt>
    <dgm:pt modelId="{4C7E43DA-C83D-47F2-9970-C35259C74155}">
      <dgm:prSet/>
      <dgm:spPr/>
      <dgm:t>
        <a:bodyPr/>
        <a:lstStyle/>
        <a:p>
          <a:r>
            <a:rPr lang="da-DK" dirty="0"/>
            <a:t>Hvilke oplysninger er relevante for lægen.</a:t>
          </a:r>
          <a:endParaRPr lang="en-US" dirty="0"/>
        </a:p>
      </dgm:t>
    </dgm:pt>
    <dgm:pt modelId="{2F8A7F2A-70FB-4328-A134-9D0D90F4BA0A}" type="parTrans" cxnId="{A8ADA955-3137-44E0-B0D3-99BF1D6BDCE8}">
      <dgm:prSet/>
      <dgm:spPr/>
      <dgm:t>
        <a:bodyPr/>
        <a:lstStyle/>
        <a:p>
          <a:endParaRPr lang="en-US"/>
        </a:p>
      </dgm:t>
    </dgm:pt>
    <dgm:pt modelId="{19D7C4DF-43AE-4F1F-A490-FF9871BE41EA}" type="sibTrans" cxnId="{A8ADA955-3137-44E0-B0D3-99BF1D6BDCE8}">
      <dgm:prSet/>
      <dgm:spPr/>
      <dgm:t>
        <a:bodyPr/>
        <a:lstStyle/>
        <a:p>
          <a:endParaRPr lang="en-US"/>
        </a:p>
      </dgm:t>
    </dgm:pt>
    <dgm:pt modelId="{4D437D6E-4E4C-4858-809D-B9B21CD2219F}">
      <dgm:prSet/>
      <dgm:spPr/>
      <dgm:t>
        <a:bodyPr/>
        <a:lstStyle/>
        <a:p>
          <a:r>
            <a:rPr lang="da-DK" dirty="0"/>
            <a:t>Inspiration til formuleringer og konkrete eksempler på udfyldte anmodninger.</a:t>
          </a:r>
          <a:endParaRPr lang="en-US" dirty="0"/>
        </a:p>
      </dgm:t>
    </dgm:pt>
    <dgm:pt modelId="{0735CE47-5E55-47F8-A52F-BEB5BDE4FC49}" type="parTrans" cxnId="{62C4C802-EB7E-42CE-9FD0-C73E74B97CA2}">
      <dgm:prSet/>
      <dgm:spPr/>
      <dgm:t>
        <a:bodyPr/>
        <a:lstStyle/>
        <a:p>
          <a:endParaRPr lang="en-US"/>
        </a:p>
      </dgm:t>
    </dgm:pt>
    <dgm:pt modelId="{861BC79C-0C66-473E-A1B0-8F42C444F94A}" type="sibTrans" cxnId="{62C4C802-EB7E-42CE-9FD0-C73E74B97CA2}">
      <dgm:prSet/>
      <dgm:spPr/>
      <dgm:t>
        <a:bodyPr/>
        <a:lstStyle/>
        <a:p>
          <a:endParaRPr lang="en-US"/>
        </a:p>
      </dgm:t>
    </dgm:pt>
    <dgm:pt modelId="{E04B9BB4-976F-4D2F-AF73-EC2AF6E24C47}">
      <dgm:prSet/>
      <dgm:spPr/>
      <dgm:t>
        <a:bodyPr/>
        <a:lstStyle/>
        <a:p>
          <a:pPr rtl="0"/>
          <a:r>
            <a:rPr lang="da-DK" dirty="0"/>
            <a:t>Andre muligheder for samarbejde med lægerne.</a:t>
          </a:r>
          <a:r>
            <a:rPr lang="da-DK" dirty="0">
              <a:latin typeface="Calibri Light" panose="020F0302020204030204"/>
            </a:rPr>
            <a:t> </a:t>
          </a:r>
          <a:endParaRPr lang="en-US" dirty="0"/>
        </a:p>
      </dgm:t>
    </dgm:pt>
    <dgm:pt modelId="{D716C801-D80D-4D02-A655-CA0FABE7ADA5}" type="parTrans" cxnId="{9A88CA9A-D080-4F66-AA47-26B7A83211E6}">
      <dgm:prSet/>
      <dgm:spPr/>
      <dgm:t>
        <a:bodyPr/>
        <a:lstStyle/>
        <a:p>
          <a:endParaRPr lang="en-US"/>
        </a:p>
      </dgm:t>
    </dgm:pt>
    <dgm:pt modelId="{495A71BA-9068-4581-AEFF-AC67099DE602}" type="sibTrans" cxnId="{9A88CA9A-D080-4F66-AA47-26B7A83211E6}">
      <dgm:prSet/>
      <dgm:spPr/>
      <dgm:t>
        <a:bodyPr/>
        <a:lstStyle/>
        <a:p>
          <a:endParaRPr lang="en-US"/>
        </a:p>
      </dgm:t>
    </dgm:pt>
    <dgm:pt modelId="{23B703C5-E54F-415C-8838-6BB86E771E25}" type="pres">
      <dgm:prSet presAssocID="{11782747-BFEC-4FA5-A8C6-A273D7866239}" presName="linear" presStyleCnt="0">
        <dgm:presLayoutVars>
          <dgm:animLvl val="lvl"/>
          <dgm:resizeHandles val="exact"/>
        </dgm:presLayoutVars>
      </dgm:prSet>
      <dgm:spPr/>
    </dgm:pt>
    <dgm:pt modelId="{262A91F1-17B1-498C-83FC-DD4762A0283A}" type="pres">
      <dgm:prSet presAssocID="{5D750D01-5C08-44AA-AEEE-714C75F5931D}" presName="parentText" presStyleLbl="node1" presStyleIdx="0" presStyleCnt="5" custLinFactNeighborX="0" custLinFactNeighborY="12140">
        <dgm:presLayoutVars>
          <dgm:chMax val="0"/>
          <dgm:bulletEnabled val="1"/>
        </dgm:presLayoutVars>
      </dgm:prSet>
      <dgm:spPr/>
    </dgm:pt>
    <dgm:pt modelId="{688FD7ED-3E43-4239-A333-372086DC2536}" type="pres">
      <dgm:prSet presAssocID="{59C81303-1BBC-49E0-8AD9-ED75518534CF}" presName="spacer" presStyleCnt="0"/>
      <dgm:spPr/>
    </dgm:pt>
    <dgm:pt modelId="{D496E661-FC96-44FB-AED5-6D7AC6295AE7}" type="pres">
      <dgm:prSet presAssocID="{947B38E5-08FD-4422-AC0F-4FF9ED1FBE5F}" presName="parentText" presStyleLbl="node1" presStyleIdx="1" presStyleCnt="5">
        <dgm:presLayoutVars>
          <dgm:chMax val="0"/>
          <dgm:bulletEnabled val="1"/>
        </dgm:presLayoutVars>
      </dgm:prSet>
      <dgm:spPr/>
    </dgm:pt>
    <dgm:pt modelId="{01ED5511-3987-4270-8650-5D3EE5CC6834}" type="pres">
      <dgm:prSet presAssocID="{A7211F64-F981-45AC-ABAB-CCE3C82DDE3A}" presName="spacer" presStyleCnt="0"/>
      <dgm:spPr/>
    </dgm:pt>
    <dgm:pt modelId="{CF27A2BD-66F5-4BB4-91D0-E731116A5766}" type="pres">
      <dgm:prSet presAssocID="{4C7E43DA-C83D-47F2-9970-C35259C74155}" presName="parentText" presStyleLbl="node1" presStyleIdx="2" presStyleCnt="5">
        <dgm:presLayoutVars>
          <dgm:chMax val="0"/>
          <dgm:bulletEnabled val="1"/>
        </dgm:presLayoutVars>
      </dgm:prSet>
      <dgm:spPr/>
    </dgm:pt>
    <dgm:pt modelId="{0C2F5236-875B-480D-A617-32FB0C45037A}" type="pres">
      <dgm:prSet presAssocID="{19D7C4DF-43AE-4F1F-A490-FF9871BE41EA}" presName="spacer" presStyleCnt="0"/>
      <dgm:spPr/>
    </dgm:pt>
    <dgm:pt modelId="{3981723F-30A4-4422-8C53-868D0DD301D4}" type="pres">
      <dgm:prSet presAssocID="{4D437D6E-4E4C-4858-809D-B9B21CD2219F}" presName="parentText" presStyleLbl="node1" presStyleIdx="3" presStyleCnt="5">
        <dgm:presLayoutVars>
          <dgm:chMax val="0"/>
          <dgm:bulletEnabled val="1"/>
        </dgm:presLayoutVars>
      </dgm:prSet>
      <dgm:spPr/>
    </dgm:pt>
    <dgm:pt modelId="{C82B9F08-2DF5-41EF-9110-FF71A72CD9D4}" type="pres">
      <dgm:prSet presAssocID="{861BC79C-0C66-473E-A1B0-8F42C444F94A}" presName="spacer" presStyleCnt="0"/>
      <dgm:spPr/>
    </dgm:pt>
    <dgm:pt modelId="{1BDD8A8A-EED4-43BC-A72E-2EFFC40C42A8}" type="pres">
      <dgm:prSet presAssocID="{E04B9BB4-976F-4D2F-AF73-EC2AF6E24C47}" presName="parentText" presStyleLbl="node1" presStyleIdx="4" presStyleCnt="5">
        <dgm:presLayoutVars>
          <dgm:chMax val="0"/>
          <dgm:bulletEnabled val="1"/>
        </dgm:presLayoutVars>
      </dgm:prSet>
      <dgm:spPr/>
    </dgm:pt>
  </dgm:ptLst>
  <dgm:cxnLst>
    <dgm:cxn modelId="{64F91D01-0E07-45AB-90F5-33C9E06EEE09}" srcId="{11782747-BFEC-4FA5-A8C6-A273D7866239}" destId="{947B38E5-08FD-4422-AC0F-4FF9ED1FBE5F}" srcOrd="1" destOrd="0" parTransId="{7C88B0E9-34CA-41CC-B503-24CA166FC2F7}" sibTransId="{A7211F64-F981-45AC-ABAB-CCE3C82DDE3A}"/>
    <dgm:cxn modelId="{62C4C802-EB7E-42CE-9FD0-C73E74B97CA2}" srcId="{11782747-BFEC-4FA5-A8C6-A273D7866239}" destId="{4D437D6E-4E4C-4858-809D-B9B21CD2219F}" srcOrd="3" destOrd="0" parTransId="{0735CE47-5E55-47F8-A52F-BEB5BDE4FC49}" sibTransId="{861BC79C-0C66-473E-A1B0-8F42C444F94A}"/>
    <dgm:cxn modelId="{F3E66E14-D486-4319-8A00-45AB37E9731A}" type="presOf" srcId="{5D750D01-5C08-44AA-AEEE-714C75F5931D}" destId="{262A91F1-17B1-498C-83FC-DD4762A0283A}" srcOrd="0" destOrd="0" presId="urn:microsoft.com/office/officeart/2005/8/layout/vList2"/>
    <dgm:cxn modelId="{BF796025-C3E8-4083-8429-2E937A642C10}" type="presOf" srcId="{947B38E5-08FD-4422-AC0F-4FF9ED1FBE5F}" destId="{D496E661-FC96-44FB-AED5-6D7AC6295AE7}" srcOrd="0" destOrd="0" presId="urn:microsoft.com/office/officeart/2005/8/layout/vList2"/>
    <dgm:cxn modelId="{DF46F025-7516-4E56-9922-E0F4113781BA}" type="presOf" srcId="{11782747-BFEC-4FA5-A8C6-A273D7866239}" destId="{23B703C5-E54F-415C-8838-6BB86E771E25}" srcOrd="0" destOrd="0" presId="urn:microsoft.com/office/officeart/2005/8/layout/vList2"/>
    <dgm:cxn modelId="{A8ADA955-3137-44E0-B0D3-99BF1D6BDCE8}" srcId="{11782747-BFEC-4FA5-A8C6-A273D7866239}" destId="{4C7E43DA-C83D-47F2-9970-C35259C74155}" srcOrd="2" destOrd="0" parTransId="{2F8A7F2A-70FB-4328-A134-9D0D90F4BA0A}" sibTransId="{19D7C4DF-43AE-4F1F-A490-FF9871BE41EA}"/>
    <dgm:cxn modelId="{3D307184-0308-4C4E-A79F-D984D6F43CCD}" type="presOf" srcId="{4C7E43DA-C83D-47F2-9970-C35259C74155}" destId="{CF27A2BD-66F5-4BB4-91D0-E731116A5766}" srcOrd="0" destOrd="0" presId="urn:microsoft.com/office/officeart/2005/8/layout/vList2"/>
    <dgm:cxn modelId="{9A88CA9A-D080-4F66-AA47-26B7A83211E6}" srcId="{11782747-BFEC-4FA5-A8C6-A273D7866239}" destId="{E04B9BB4-976F-4D2F-AF73-EC2AF6E24C47}" srcOrd="4" destOrd="0" parTransId="{D716C801-D80D-4D02-A655-CA0FABE7ADA5}" sibTransId="{495A71BA-9068-4581-AEFF-AC67099DE602}"/>
    <dgm:cxn modelId="{6DC7B8A5-FBC1-4466-9AAF-92349A3105F4}" type="presOf" srcId="{4D437D6E-4E4C-4858-809D-B9B21CD2219F}" destId="{3981723F-30A4-4422-8C53-868D0DD301D4}" srcOrd="0" destOrd="0" presId="urn:microsoft.com/office/officeart/2005/8/layout/vList2"/>
    <dgm:cxn modelId="{A73FB1B2-0054-4E91-808D-2A5DA16F7090}" type="presOf" srcId="{E04B9BB4-976F-4D2F-AF73-EC2AF6E24C47}" destId="{1BDD8A8A-EED4-43BC-A72E-2EFFC40C42A8}" srcOrd="0" destOrd="0" presId="urn:microsoft.com/office/officeart/2005/8/layout/vList2"/>
    <dgm:cxn modelId="{F7EE0AC0-80E6-41B4-AD76-23D0E78F549C}" srcId="{11782747-BFEC-4FA5-A8C6-A273D7866239}" destId="{5D750D01-5C08-44AA-AEEE-714C75F5931D}" srcOrd="0" destOrd="0" parTransId="{706DF0CC-DC38-47DB-A2A3-7FBA708C202B}" sibTransId="{59C81303-1BBC-49E0-8AD9-ED75518534CF}"/>
    <dgm:cxn modelId="{3E30AE4A-B55C-4A14-B457-69E5D18DE4C8}" type="presParOf" srcId="{23B703C5-E54F-415C-8838-6BB86E771E25}" destId="{262A91F1-17B1-498C-83FC-DD4762A0283A}" srcOrd="0" destOrd="0" presId="urn:microsoft.com/office/officeart/2005/8/layout/vList2"/>
    <dgm:cxn modelId="{0F20B294-4D6F-42AE-9940-398B643A748E}" type="presParOf" srcId="{23B703C5-E54F-415C-8838-6BB86E771E25}" destId="{688FD7ED-3E43-4239-A333-372086DC2536}" srcOrd="1" destOrd="0" presId="urn:microsoft.com/office/officeart/2005/8/layout/vList2"/>
    <dgm:cxn modelId="{4A1ED9E5-19F3-4C77-AC92-99A2AE3BFED6}" type="presParOf" srcId="{23B703C5-E54F-415C-8838-6BB86E771E25}" destId="{D496E661-FC96-44FB-AED5-6D7AC6295AE7}" srcOrd="2" destOrd="0" presId="urn:microsoft.com/office/officeart/2005/8/layout/vList2"/>
    <dgm:cxn modelId="{90D17386-8612-4BF8-AAAC-D5795E5A66CD}" type="presParOf" srcId="{23B703C5-E54F-415C-8838-6BB86E771E25}" destId="{01ED5511-3987-4270-8650-5D3EE5CC6834}" srcOrd="3" destOrd="0" presId="urn:microsoft.com/office/officeart/2005/8/layout/vList2"/>
    <dgm:cxn modelId="{717B5318-2580-4DEA-9F83-DE05B9F5D264}" type="presParOf" srcId="{23B703C5-E54F-415C-8838-6BB86E771E25}" destId="{CF27A2BD-66F5-4BB4-91D0-E731116A5766}" srcOrd="4" destOrd="0" presId="urn:microsoft.com/office/officeart/2005/8/layout/vList2"/>
    <dgm:cxn modelId="{64E6E797-1D42-4891-9E90-1384EA3D574F}" type="presParOf" srcId="{23B703C5-E54F-415C-8838-6BB86E771E25}" destId="{0C2F5236-875B-480D-A617-32FB0C45037A}" srcOrd="5" destOrd="0" presId="urn:microsoft.com/office/officeart/2005/8/layout/vList2"/>
    <dgm:cxn modelId="{3F1ABC26-30AB-4407-9F2D-CB0059374C80}" type="presParOf" srcId="{23B703C5-E54F-415C-8838-6BB86E771E25}" destId="{3981723F-30A4-4422-8C53-868D0DD301D4}" srcOrd="6" destOrd="0" presId="urn:microsoft.com/office/officeart/2005/8/layout/vList2"/>
    <dgm:cxn modelId="{26C37A2E-7A6C-4307-B5CE-077DEAE7E689}" type="presParOf" srcId="{23B703C5-E54F-415C-8838-6BB86E771E25}" destId="{C82B9F08-2DF5-41EF-9110-FF71A72CD9D4}" srcOrd="7" destOrd="0" presId="urn:microsoft.com/office/officeart/2005/8/layout/vList2"/>
    <dgm:cxn modelId="{7512B871-E729-48BA-8458-785A26F22BA8}" type="presParOf" srcId="{23B703C5-E54F-415C-8838-6BB86E771E25}" destId="{1BDD8A8A-EED4-43BC-A72E-2EFFC40C42A8}"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A91F1-17B1-498C-83FC-DD4762A0283A}">
      <dsp:nvSpPr>
        <dsp:cNvPr id="0" name=""/>
        <dsp:cNvSpPr/>
      </dsp:nvSpPr>
      <dsp:spPr>
        <a:xfrm>
          <a:off x="0" y="133746"/>
          <a:ext cx="2476752" cy="72622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a-DK" sz="1300" kern="1200" dirty="0"/>
            <a:t>Overblik</a:t>
          </a:r>
          <a:r>
            <a:rPr lang="da-DK" sz="1300" kern="1200" dirty="0">
              <a:latin typeface="Calibri Light" panose="020F0302020204030204"/>
            </a:rPr>
            <a:t>.</a:t>
          </a:r>
          <a:endParaRPr lang="en-US" sz="1300" kern="1200" dirty="0"/>
        </a:p>
      </dsp:txBody>
      <dsp:txXfrm>
        <a:off x="35451" y="169197"/>
        <a:ext cx="2405850" cy="655323"/>
      </dsp:txXfrm>
    </dsp:sp>
    <dsp:sp modelId="{D496E661-FC96-44FB-AED5-6D7AC6295AE7}">
      <dsp:nvSpPr>
        <dsp:cNvPr id="0" name=""/>
        <dsp:cNvSpPr/>
      </dsp:nvSpPr>
      <dsp:spPr>
        <a:xfrm>
          <a:off x="0" y="892866"/>
          <a:ext cx="2476752" cy="72622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a-DK" sz="1300" kern="1200" dirty="0"/>
            <a:t>Overvejelser inden der anmodes om en attest.</a:t>
          </a:r>
          <a:endParaRPr lang="en-US" sz="1300" kern="1200" dirty="0"/>
        </a:p>
      </dsp:txBody>
      <dsp:txXfrm>
        <a:off x="35451" y="928317"/>
        <a:ext cx="2405850" cy="655323"/>
      </dsp:txXfrm>
    </dsp:sp>
    <dsp:sp modelId="{CF27A2BD-66F5-4BB4-91D0-E731116A5766}">
      <dsp:nvSpPr>
        <dsp:cNvPr id="0" name=""/>
        <dsp:cNvSpPr/>
      </dsp:nvSpPr>
      <dsp:spPr>
        <a:xfrm>
          <a:off x="0" y="1656532"/>
          <a:ext cx="2476752" cy="72622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a-DK" sz="1300" kern="1200" dirty="0"/>
            <a:t>Hvilke oplysninger er relevante for lægen.</a:t>
          </a:r>
          <a:endParaRPr lang="en-US" sz="1300" kern="1200" dirty="0"/>
        </a:p>
      </dsp:txBody>
      <dsp:txXfrm>
        <a:off x="35451" y="1691983"/>
        <a:ext cx="2405850" cy="655323"/>
      </dsp:txXfrm>
    </dsp:sp>
    <dsp:sp modelId="{3981723F-30A4-4422-8C53-868D0DD301D4}">
      <dsp:nvSpPr>
        <dsp:cNvPr id="0" name=""/>
        <dsp:cNvSpPr/>
      </dsp:nvSpPr>
      <dsp:spPr>
        <a:xfrm>
          <a:off x="0" y="2420197"/>
          <a:ext cx="2476752" cy="72622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a-DK" sz="1300" kern="1200" dirty="0"/>
            <a:t>Inspiration til formuleringer og konkrete eksempler på udfyldte anmodninger.</a:t>
          </a:r>
          <a:endParaRPr lang="en-US" sz="1300" kern="1200" dirty="0"/>
        </a:p>
      </dsp:txBody>
      <dsp:txXfrm>
        <a:off x="35451" y="2455648"/>
        <a:ext cx="2405850" cy="655323"/>
      </dsp:txXfrm>
    </dsp:sp>
    <dsp:sp modelId="{1BDD8A8A-EED4-43BC-A72E-2EFFC40C42A8}">
      <dsp:nvSpPr>
        <dsp:cNvPr id="0" name=""/>
        <dsp:cNvSpPr/>
      </dsp:nvSpPr>
      <dsp:spPr>
        <a:xfrm>
          <a:off x="0" y="3183863"/>
          <a:ext cx="2476752" cy="72622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da-DK" sz="1300" kern="1200" dirty="0"/>
            <a:t>Andre muligheder for samarbejde med lægerne.</a:t>
          </a:r>
          <a:r>
            <a:rPr lang="da-DK" sz="1300" kern="1200" dirty="0">
              <a:latin typeface="Calibri Light" panose="020F0302020204030204"/>
            </a:rPr>
            <a:t> </a:t>
          </a:r>
          <a:endParaRPr lang="en-US" sz="1300" kern="1200" dirty="0"/>
        </a:p>
      </dsp:txBody>
      <dsp:txXfrm>
        <a:off x="35451" y="3219314"/>
        <a:ext cx="2405850" cy="6553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Open Sans" panose="020B0606030504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Open Sans" panose="020B0606030504020204" pitchFamily="34" charset="0"/>
              </a:defRPr>
            </a:lvl1pPr>
          </a:lstStyle>
          <a:p>
            <a:fld id="{2BB15E17-B976-4D61-B3A8-D60CAFE6FB4E}" type="datetimeFigureOut">
              <a:rPr lang="en-GB" smtClean="0"/>
              <a:pPr/>
              <a:t>11/05/2023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Open Sans" panose="020B0606030504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Open Sans" panose="020B0606030504020204" pitchFamily="34" charset="0"/>
              </a:defRPr>
            </a:lvl1pPr>
          </a:lstStyle>
          <a:p>
            <a:fld id="{91401641-92F0-436C-8B73-F938BD6447CE}" type="slidenum">
              <a:rPr lang="en-GB" smtClean="0"/>
              <a:pPr/>
              <a:t>‹nr.›</a:t>
            </a:fld>
            <a:endParaRPr lang="en-GB" dirty="0"/>
          </a:p>
        </p:txBody>
      </p:sp>
    </p:spTree>
    <p:extLst>
      <p:ext uri="{BB962C8B-B14F-4D97-AF65-F5344CB8AC3E}">
        <p14:creationId xmlns:p14="http://schemas.microsoft.com/office/powerpoint/2010/main" val="78314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Open Sans" panose="020B0606030504020204" pitchFamily="34" charset="0"/>
        <a:ea typeface="+mn-ea"/>
        <a:cs typeface="+mn-cs"/>
      </a:defRPr>
    </a:lvl1pPr>
    <a:lvl2pPr marL="457200" algn="l" defTabSz="914400" rtl="0" eaLnBrk="1" latinLnBrk="0" hangingPunct="1">
      <a:defRPr sz="1200" b="0" i="0" kern="1200">
        <a:solidFill>
          <a:schemeClr val="tx1"/>
        </a:solidFill>
        <a:latin typeface="Open Sans" panose="020B0606030504020204" pitchFamily="34" charset="0"/>
        <a:ea typeface="+mn-ea"/>
        <a:cs typeface="+mn-cs"/>
      </a:defRPr>
    </a:lvl2pPr>
    <a:lvl3pPr marL="914400" algn="l" defTabSz="914400" rtl="0" eaLnBrk="1" latinLnBrk="0" hangingPunct="1">
      <a:defRPr sz="1200" b="0" i="0" kern="1200">
        <a:solidFill>
          <a:schemeClr val="tx1"/>
        </a:solidFill>
        <a:latin typeface="Open Sans" panose="020B0606030504020204" pitchFamily="34" charset="0"/>
        <a:ea typeface="+mn-ea"/>
        <a:cs typeface="+mn-cs"/>
      </a:defRPr>
    </a:lvl3pPr>
    <a:lvl4pPr marL="1371600" algn="l" defTabSz="914400" rtl="0" eaLnBrk="1" latinLnBrk="0" hangingPunct="1">
      <a:defRPr sz="1200" b="0" i="0" kern="1200">
        <a:solidFill>
          <a:schemeClr val="tx1"/>
        </a:solidFill>
        <a:latin typeface="Open Sans" panose="020B0606030504020204" pitchFamily="34" charset="0"/>
        <a:ea typeface="+mn-ea"/>
        <a:cs typeface="+mn-cs"/>
      </a:defRPr>
    </a:lvl4pPr>
    <a:lvl5pPr marL="1828800" algn="l" defTabSz="914400" rtl="0" eaLnBrk="1" latinLnBrk="0" hangingPunct="1">
      <a:defRPr sz="1200" b="0" i="0" kern="1200">
        <a:solidFill>
          <a:schemeClr val="tx1"/>
        </a:solidFill>
        <a:latin typeface="Open Sans" panose="020B0606030504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a:t>
            </a:fld>
            <a:endParaRPr lang="en-GB" dirty="0"/>
          </a:p>
        </p:txBody>
      </p:sp>
    </p:spTree>
    <p:extLst>
      <p:ext uri="{BB962C8B-B14F-4D97-AF65-F5344CB8AC3E}">
        <p14:creationId xmlns:p14="http://schemas.microsoft.com/office/powerpoint/2010/main" val="1307827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10</a:t>
            </a:fld>
            <a:endParaRPr lang="en-GB" dirty="0"/>
          </a:p>
        </p:txBody>
      </p:sp>
    </p:spTree>
    <p:extLst>
      <p:ext uri="{BB962C8B-B14F-4D97-AF65-F5344CB8AC3E}">
        <p14:creationId xmlns:p14="http://schemas.microsoft.com/office/powerpoint/2010/main" val="2093952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11</a:t>
            </a:fld>
            <a:endParaRPr lang="en-GB" dirty="0"/>
          </a:p>
        </p:txBody>
      </p:sp>
    </p:spTree>
    <p:extLst>
      <p:ext uri="{BB962C8B-B14F-4D97-AF65-F5344CB8AC3E}">
        <p14:creationId xmlns:p14="http://schemas.microsoft.com/office/powerpoint/2010/main" val="1587299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12</a:t>
            </a:fld>
            <a:endParaRPr lang="en-GB" dirty="0"/>
          </a:p>
        </p:txBody>
      </p:sp>
    </p:spTree>
    <p:extLst>
      <p:ext uri="{BB962C8B-B14F-4D97-AF65-F5344CB8AC3E}">
        <p14:creationId xmlns:p14="http://schemas.microsoft.com/office/powerpoint/2010/main" val="1220098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13</a:t>
            </a:fld>
            <a:endParaRPr lang="en-GB" dirty="0"/>
          </a:p>
        </p:txBody>
      </p:sp>
    </p:spTree>
    <p:extLst>
      <p:ext uri="{BB962C8B-B14F-4D97-AF65-F5344CB8AC3E}">
        <p14:creationId xmlns:p14="http://schemas.microsoft.com/office/powerpoint/2010/main" val="149320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14</a:t>
            </a:fld>
            <a:endParaRPr lang="en-GB" dirty="0"/>
          </a:p>
        </p:txBody>
      </p:sp>
    </p:spTree>
    <p:extLst>
      <p:ext uri="{BB962C8B-B14F-4D97-AF65-F5344CB8AC3E}">
        <p14:creationId xmlns:p14="http://schemas.microsoft.com/office/powerpoint/2010/main" val="3205085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15</a:t>
            </a:fld>
            <a:endParaRPr lang="en-GB" dirty="0"/>
          </a:p>
        </p:txBody>
      </p:sp>
    </p:spTree>
    <p:extLst>
      <p:ext uri="{BB962C8B-B14F-4D97-AF65-F5344CB8AC3E}">
        <p14:creationId xmlns:p14="http://schemas.microsoft.com/office/powerpoint/2010/main" val="1374902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16</a:t>
            </a:fld>
            <a:endParaRPr lang="en-GB" dirty="0"/>
          </a:p>
        </p:txBody>
      </p:sp>
    </p:spTree>
    <p:extLst>
      <p:ext uri="{BB962C8B-B14F-4D97-AF65-F5344CB8AC3E}">
        <p14:creationId xmlns:p14="http://schemas.microsoft.com/office/powerpoint/2010/main" val="2350761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17</a:t>
            </a:fld>
            <a:endParaRPr lang="en-GB" dirty="0"/>
          </a:p>
        </p:txBody>
      </p:sp>
    </p:spTree>
    <p:extLst>
      <p:ext uri="{BB962C8B-B14F-4D97-AF65-F5344CB8AC3E}">
        <p14:creationId xmlns:p14="http://schemas.microsoft.com/office/powerpoint/2010/main" val="1378836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18</a:t>
            </a:fld>
            <a:endParaRPr lang="en-GB" dirty="0"/>
          </a:p>
        </p:txBody>
      </p:sp>
    </p:spTree>
    <p:extLst>
      <p:ext uri="{BB962C8B-B14F-4D97-AF65-F5344CB8AC3E}">
        <p14:creationId xmlns:p14="http://schemas.microsoft.com/office/powerpoint/2010/main" val="2393134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1401641-92F0-436C-8B73-F938BD6447CE}" type="slidenum">
              <a:rPr lang="en-GB" smtClean="0"/>
              <a:t>19</a:t>
            </a:fld>
            <a:endParaRPr lang="en-GB" dirty="0"/>
          </a:p>
        </p:txBody>
      </p:sp>
    </p:spTree>
    <p:extLst>
      <p:ext uri="{BB962C8B-B14F-4D97-AF65-F5344CB8AC3E}">
        <p14:creationId xmlns:p14="http://schemas.microsoft.com/office/powerpoint/2010/main" val="355092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2</a:t>
            </a:fld>
            <a:endParaRPr lang="en-GB" dirty="0"/>
          </a:p>
        </p:txBody>
      </p:sp>
    </p:spTree>
    <p:extLst>
      <p:ext uri="{BB962C8B-B14F-4D97-AF65-F5344CB8AC3E}">
        <p14:creationId xmlns:p14="http://schemas.microsoft.com/office/powerpoint/2010/main" val="360008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3</a:t>
            </a:fld>
            <a:endParaRPr lang="en-GB" dirty="0"/>
          </a:p>
        </p:txBody>
      </p:sp>
    </p:spTree>
    <p:extLst>
      <p:ext uri="{BB962C8B-B14F-4D97-AF65-F5344CB8AC3E}">
        <p14:creationId xmlns:p14="http://schemas.microsoft.com/office/powerpoint/2010/main" val="155890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4</a:t>
            </a:fld>
            <a:endParaRPr lang="en-GB" dirty="0"/>
          </a:p>
        </p:txBody>
      </p:sp>
    </p:spTree>
    <p:extLst>
      <p:ext uri="{BB962C8B-B14F-4D97-AF65-F5344CB8AC3E}">
        <p14:creationId xmlns:p14="http://schemas.microsoft.com/office/powerpoint/2010/main" val="779819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5</a:t>
            </a:fld>
            <a:endParaRPr lang="en-GB" dirty="0"/>
          </a:p>
        </p:txBody>
      </p:sp>
    </p:spTree>
    <p:extLst>
      <p:ext uri="{BB962C8B-B14F-4D97-AF65-F5344CB8AC3E}">
        <p14:creationId xmlns:p14="http://schemas.microsoft.com/office/powerpoint/2010/main" val="38938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6</a:t>
            </a:fld>
            <a:endParaRPr lang="en-GB" dirty="0"/>
          </a:p>
        </p:txBody>
      </p:sp>
    </p:spTree>
    <p:extLst>
      <p:ext uri="{BB962C8B-B14F-4D97-AF65-F5344CB8AC3E}">
        <p14:creationId xmlns:p14="http://schemas.microsoft.com/office/powerpoint/2010/main" val="2898531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7</a:t>
            </a:fld>
            <a:endParaRPr lang="en-GB" dirty="0"/>
          </a:p>
        </p:txBody>
      </p:sp>
    </p:spTree>
    <p:extLst>
      <p:ext uri="{BB962C8B-B14F-4D97-AF65-F5344CB8AC3E}">
        <p14:creationId xmlns:p14="http://schemas.microsoft.com/office/powerpoint/2010/main" val="1547382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8</a:t>
            </a:fld>
            <a:endParaRPr lang="en-GB" dirty="0"/>
          </a:p>
        </p:txBody>
      </p:sp>
    </p:spTree>
    <p:extLst>
      <p:ext uri="{BB962C8B-B14F-4D97-AF65-F5344CB8AC3E}">
        <p14:creationId xmlns:p14="http://schemas.microsoft.com/office/powerpoint/2010/main" val="1612218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91401641-92F0-436C-8B73-F938BD6447CE}" type="slidenum">
              <a:rPr lang="en-GB" smtClean="0"/>
              <a:t>9</a:t>
            </a:fld>
            <a:endParaRPr lang="en-GB" dirty="0"/>
          </a:p>
        </p:txBody>
      </p:sp>
    </p:spTree>
    <p:extLst>
      <p:ext uri="{BB962C8B-B14F-4D97-AF65-F5344CB8AC3E}">
        <p14:creationId xmlns:p14="http://schemas.microsoft.com/office/powerpoint/2010/main" val="386013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7E2F99CE-7BB6-0D4C-8374-DE569AC918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9301" y="1040130"/>
            <a:ext cx="6933274" cy="4714627"/>
          </a:xfrm>
          <a:prstGeom prst="rect">
            <a:avLst/>
          </a:prstGeom>
        </p:spPr>
      </p:pic>
    </p:spTree>
    <p:extLst>
      <p:ext uri="{BB962C8B-B14F-4D97-AF65-F5344CB8AC3E}">
        <p14:creationId xmlns:p14="http://schemas.microsoft.com/office/powerpoint/2010/main" val="65973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987424"/>
            <a:ext cx="3932237" cy="1069975"/>
          </a:xfrm>
          <a:prstGeom prst="rect">
            <a:avLst/>
          </a:prstGeom>
        </p:spPr>
        <p:txBody>
          <a:bodyPr anchor="t"/>
          <a:lstStyle>
            <a:lvl1pPr>
              <a:defRPr sz="32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b="0" i="0">
                <a:latin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b="0" i="0">
                <a:latin typeface="Open Sans" panose="020B06060305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Edit Master text styles</a:t>
            </a:r>
          </a:p>
        </p:txBody>
      </p:sp>
      <p:pic>
        <p:nvPicPr>
          <p:cNvPr id="10" name="Billede 9">
            <a:extLst>
              <a:ext uri="{FF2B5EF4-FFF2-40B4-BE49-F238E27FC236}">
                <a16:creationId xmlns:a16="http://schemas.microsoft.com/office/drawing/2014/main" id="{A338BA4D-8C3C-3445-9502-E0741BC1F0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4" name="Lige forbindelse 13">
            <a:extLst>
              <a:ext uri="{FF2B5EF4-FFF2-40B4-BE49-F238E27FC236}">
                <a16:creationId xmlns:a16="http://schemas.microsoft.com/office/drawing/2014/main" id="{4BCF4ECA-4CF3-6C49-82F3-FD914E4BE5B5}"/>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5" name="Lige forbindelse 14">
            <a:extLst>
              <a:ext uri="{FF2B5EF4-FFF2-40B4-BE49-F238E27FC236}">
                <a16:creationId xmlns:a16="http://schemas.microsoft.com/office/drawing/2014/main" id="{DF08C740-37AB-494E-9A14-9B838C12BC47}"/>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16" name="Billede 15" descr="Et billede, der indeholder tekst&#10;&#10;Automatisk genereret beskrivelse">
            <a:extLst>
              <a:ext uri="{FF2B5EF4-FFF2-40B4-BE49-F238E27FC236}">
                <a16:creationId xmlns:a16="http://schemas.microsoft.com/office/drawing/2014/main" id="{079FDAB4-C0C6-014D-94BF-70BD8116CE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18" name="Rektangel 17">
            <a:extLst>
              <a:ext uri="{FF2B5EF4-FFF2-40B4-BE49-F238E27FC236}">
                <a16:creationId xmlns:a16="http://schemas.microsoft.com/office/drawing/2014/main" id="{50FBC132-0012-D94C-8292-CBA818D47ABB}"/>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Billede 10">
            <a:extLst>
              <a:ext uri="{FF2B5EF4-FFF2-40B4-BE49-F238E27FC236}">
                <a16:creationId xmlns:a16="http://schemas.microsoft.com/office/drawing/2014/main" id="{2692D0F7-82CA-3842-8117-4F4E82238A5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41257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9" name="Billede 8">
            <a:extLst>
              <a:ext uri="{FF2B5EF4-FFF2-40B4-BE49-F238E27FC236}">
                <a16:creationId xmlns:a16="http://schemas.microsoft.com/office/drawing/2014/main" id="{AC69536D-1A10-AE4F-895C-52B5C214FE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3" name="Lige forbindelse 12">
            <a:extLst>
              <a:ext uri="{FF2B5EF4-FFF2-40B4-BE49-F238E27FC236}">
                <a16:creationId xmlns:a16="http://schemas.microsoft.com/office/drawing/2014/main" id="{4ADA943E-4B4A-8F43-A8E1-C26F5206B183}"/>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4" name="Lige forbindelse 13">
            <a:extLst>
              <a:ext uri="{FF2B5EF4-FFF2-40B4-BE49-F238E27FC236}">
                <a16:creationId xmlns:a16="http://schemas.microsoft.com/office/drawing/2014/main" id="{A0B61DCE-758C-E948-8983-D25A0B08FAAD}"/>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15" name="Billede 14" descr="Et billede, der indeholder tekst&#10;&#10;Automatisk genereret beskrivelse">
            <a:extLst>
              <a:ext uri="{FF2B5EF4-FFF2-40B4-BE49-F238E27FC236}">
                <a16:creationId xmlns:a16="http://schemas.microsoft.com/office/drawing/2014/main" id="{F8953775-92E2-6445-AE58-261F2666EF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17" name="Rektangel 16">
            <a:extLst>
              <a:ext uri="{FF2B5EF4-FFF2-40B4-BE49-F238E27FC236}">
                <a16:creationId xmlns:a16="http://schemas.microsoft.com/office/drawing/2014/main" id="{C64BB64B-DCD7-5D4E-8996-FDF55DB18A1A}"/>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Billede 9">
            <a:extLst>
              <a:ext uri="{FF2B5EF4-FFF2-40B4-BE49-F238E27FC236}">
                <a16:creationId xmlns:a16="http://schemas.microsoft.com/office/drawing/2014/main" id="{B68DCF35-6C80-7945-BA8F-CA7C788E8DA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694528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9" name="Billede 8">
            <a:extLst>
              <a:ext uri="{FF2B5EF4-FFF2-40B4-BE49-F238E27FC236}">
                <a16:creationId xmlns:a16="http://schemas.microsoft.com/office/drawing/2014/main" id="{0C10956A-2D25-F543-A891-20B504A8E9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3" name="Lige forbindelse 12">
            <a:extLst>
              <a:ext uri="{FF2B5EF4-FFF2-40B4-BE49-F238E27FC236}">
                <a16:creationId xmlns:a16="http://schemas.microsoft.com/office/drawing/2014/main" id="{2C118FC6-B741-7146-9C70-17340C45B6B6}"/>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4" name="Lige forbindelse 13">
            <a:extLst>
              <a:ext uri="{FF2B5EF4-FFF2-40B4-BE49-F238E27FC236}">
                <a16:creationId xmlns:a16="http://schemas.microsoft.com/office/drawing/2014/main" id="{F6B27215-511D-4040-BB72-48DA4EEC8B98}"/>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15" name="Billede 14" descr="Et billede, der indeholder tekst&#10;&#10;Automatisk genereret beskrivelse">
            <a:extLst>
              <a:ext uri="{FF2B5EF4-FFF2-40B4-BE49-F238E27FC236}">
                <a16:creationId xmlns:a16="http://schemas.microsoft.com/office/drawing/2014/main" id="{BC12333C-5785-F444-B890-812BDD82DC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17" name="Rektangel 16">
            <a:extLst>
              <a:ext uri="{FF2B5EF4-FFF2-40B4-BE49-F238E27FC236}">
                <a16:creationId xmlns:a16="http://schemas.microsoft.com/office/drawing/2014/main" id="{14CA821D-5287-E843-9F5D-6502A35FAAD0}"/>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Billede 9">
            <a:extLst>
              <a:ext uri="{FF2B5EF4-FFF2-40B4-BE49-F238E27FC236}">
                <a16:creationId xmlns:a16="http://schemas.microsoft.com/office/drawing/2014/main" id="{3057E570-EA8F-D148-ABDB-61E657A0280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313413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pic>
        <p:nvPicPr>
          <p:cNvPr id="11" name="Billede 10">
            <a:extLst>
              <a:ext uri="{FF2B5EF4-FFF2-40B4-BE49-F238E27FC236}">
                <a16:creationId xmlns:a16="http://schemas.microsoft.com/office/drawing/2014/main" id="{57319E04-1D08-F048-A591-C3E80B852E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2" name="Lige forbindelse 11">
            <a:extLst>
              <a:ext uri="{FF2B5EF4-FFF2-40B4-BE49-F238E27FC236}">
                <a16:creationId xmlns:a16="http://schemas.microsoft.com/office/drawing/2014/main" id="{CD8D410C-5067-D64C-9429-B5A337C137E9}"/>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6" name="Lige forbindelse 15">
            <a:extLst>
              <a:ext uri="{FF2B5EF4-FFF2-40B4-BE49-F238E27FC236}">
                <a16:creationId xmlns:a16="http://schemas.microsoft.com/office/drawing/2014/main" id="{5CB0C2E4-9DB3-1249-82A3-252ABCA4A295}"/>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0" name="Billede 19" descr="Et billede, der indeholder tekst&#10;&#10;Automatisk genereret beskrivelse">
            <a:extLst>
              <a:ext uri="{FF2B5EF4-FFF2-40B4-BE49-F238E27FC236}">
                <a16:creationId xmlns:a16="http://schemas.microsoft.com/office/drawing/2014/main" id="{4A25E8B7-6065-214D-8521-A0A68A7814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1" name="Rektangel 20">
            <a:extLst>
              <a:ext uri="{FF2B5EF4-FFF2-40B4-BE49-F238E27FC236}">
                <a16:creationId xmlns:a16="http://schemas.microsoft.com/office/drawing/2014/main" id="{44AD6468-F0A1-A744-87F5-F3F2A0661FE6}"/>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2550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a:prstGeom prst="rect">
            <a:avLst/>
          </a:prstGeom>
        </p:spPr>
        <p:txBody>
          <a:bodyPr anchor="t"/>
          <a:lstStyle>
            <a:lvl1pPr algn="ctr">
              <a:defRPr sz="4800" b="0" i="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b="0" i="0">
                <a:latin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14" name="Billede 13">
            <a:extLst>
              <a:ext uri="{FF2B5EF4-FFF2-40B4-BE49-F238E27FC236}">
                <a16:creationId xmlns:a16="http://schemas.microsoft.com/office/drawing/2014/main" id="{04A2E465-44D3-A045-A082-B63547E273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5" name="Lige forbindelse 14">
            <a:extLst>
              <a:ext uri="{FF2B5EF4-FFF2-40B4-BE49-F238E27FC236}">
                <a16:creationId xmlns:a16="http://schemas.microsoft.com/office/drawing/2014/main" id="{60E61537-57E5-1244-A564-D0DC738B9C22}"/>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6" name="Lige forbindelse 15">
            <a:extLst>
              <a:ext uri="{FF2B5EF4-FFF2-40B4-BE49-F238E27FC236}">
                <a16:creationId xmlns:a16="http://schemas.microsoft.com/office/drawing/2014/main" id="{7E9EDFC8-BDF0-7349-B285-F9B5E126D9A4}"/>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17" name="Billede 16" descr="Et billede, der indeholder tekst&#10;&#10;Automatisk genereret beskrivelse">
            <a:extLst>
              <a:ext uri="{FF2B5EF4-FFF2-40B4-BE49-F238E27FC236}">
                <a16:creationId xmlns:a16="http://schemas.microsoft.com/office/drawing/2014/main" id="{AB365306-ACED-E742-93D6-2149CED34D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18" name="Rektangel 17">
            <a:extLst>
              <a:ext uri="{FF2B5EF4-FFF2-40B4-BE49-F238E27FC236}">
                <a16:creationId xmlns:a16="http://schemas.microsoft.com/office/drawing/2014/main" id="{B10F23FB-2CAF-794E-AD56-AA8620A83565}"/>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Billede 10">
            <a:extLst>
              <a:ext uri="{FF2B5EF4-FFF2-40B4-BE49-F238E27FC236}">
                <a16:creationId xmlns:a16="http://schemas.microsoft.com/office/drawing/2014/main" id="{2F4FAF40-53AC-2444-8D5D-BD4D645173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293432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22" name="Billede 21">
            <a:extLst>
              <a:ext uri="{FF2B5EF4-FFF2-40B4-BE49-F238E27FC236}">
                <a16:creationId xmlns:a16="http://schemas.microsoft.com/office/drawing/2014/main" id="{9D1FD8EC-835E-8C47-8FB9-C55A6C98D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23" name="Lige forbindelse 22">
            <a:extLst>
              <a:ext uri="{FF2B5EF4-FFF2-40B4-BE49-F238E27FC236}">
                <a16:creationId xmlns:a16="http://schemas.microsoft.com/office/drawing/2014/main" id="{00F414B5-843D-5D4D-9049-0D834250050F}"/>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24" name="Lige forbindelse 23">
            <a:extLst>
              <a:ext uri="{FF2B5EF4-FFF2-40B4-BE49-F238E27FC236}">
                <a16:creationId xmlns:a16="http://schemas.microsoft.com/office/drawing/2014/main" id="{21D58810-03A7-A749-9A01-F952C328E3EC}"/>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5" name="Billede 24" descr="Et billede, der indeholder tekst&#10;&#10;Automatisk genereret beskrivelse">
            <a:extLst>
              <a:ext uri="{FF2B5EF4-FFF2-40B4-BE49-F238E27FC236}">
                <a16:creationId xmlns:a16="http://schemas.microsoft.com/office/drawing/2014/main" id="{8EAE8371-E2FE-BC44-A8AD-1E33311FE1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6" name="Rektangel 25">
            <a:extLst>
              <a:ext uri="{FF2B5EF4-FFF2-40B4-BE49-F238E27FC236}">
                <a16:creationId xmlns:a16="http://schemas.microsoft.com/office/drawing/2014/main" id="{7B6C20AD-38CB-474B-A127-3898889993D4}"/>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Billede 9">
            <a:extLst>
              <a:ext uri="{FF2B5EF4-FFF2-40B4-BE49-F238E27FC236}">
                <a16:creationId xmlns:a16="http://schemas.microsoft.com/office/drawing/2014/main" id="{196C05D4-7B6C-0745-A081-EF3C8812451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520257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a:prstGeom prst="rect">
            <a:avLst/>
          </a:prstGeom>
        </p:spPr>
        <p:txBody>
          <a:bodyPr anchor="t"/>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b="0" i="0">
                <a:solidFill>
                  <a:schemeClr val="tx1">
                    <a:tint val="75000"/>
                  </a:schemeClr>
                </a:solidFill>
                <a:latin typeface="Open Sans" panose="020B06060305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Edit Master text styles</a:t>
            </a:r>
          </a:p>
        </p:txBody>
      </p:sp>
      <p:pic>
        <p:nvPicPr>
          <p:cNvPr id="18" name="Billede 17">
            <a:extLst>
              <a:ext uri="{FF2B5EF4-FFF2-40B4-BE49-F238E27FC236}">
                <a16:creationId xmlns:a16="http://schemas.microsoft.com/office/drawing/2014/main" id="{6F8E8769-73A0-FA4E-8904-D0D3805BF2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9" name="Lige forbindelse 18">
            <a:extLst>
              <a:ext uri="{FF2B5EF4-FFF2-40B4-BE49-F238E27FC236}">
                <a16:creationId xmlns:a16="http://schemas.microsoft.com/office/drawing/2014/main" id="{B66F972C-191F-7843-9C1E-65A57F1D117A}"/>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20" name="Lige forbindelse 19">
            <a:extLst>
              <a:ext uri="{FF2B5EF4-FFF2-40B4-BE49-F238E27FC236}">
                <a16:creationId xmlns:a16="http://schemas.microsoft.com/office/drawing/2014/main" id="{2FE9FF1E-2C58-084C-A4B5-BC059F8ACDDC}"/>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1" name="Billede 20" descr="Et billede, der indeholder tekst&#10;&#10;Automatisk genereret beskrivelse">
            <a:extLst>
              <a:ext uri="{FF2B5EF4-FFF2-40B4-BE49-F238E27FC236}">
                <a16:creationId xmlns:a16="http://schemas.microsoft.com/office/drawing/2014/main" id="{290A7C67-C369-4E4D-81C4-269527498E8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2" name="Rektangel 21">
            <a:extLst>
              <a:ext uri="{FF2B5EF4-FFF2-40B4-BE49-F238E27FC236}">
                <a16:creationId xmlns:a16="http://schemas.microsoft.com/office/drawing/2014/main" id="{FAEE3ED8-538C-9249-B6BB-E06003B5E9FB}"/>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Billede 9">
            <a:extLst>
              <a:ext uri="{FF2B5EF4-FFF2-40B4-BE49-F238E27FC236}">
                <a16:creationId xmlns:a16="http://schemas.microsoft.com/office/drawing/2014/main" id="{D7BA9A0B-13E9-9D42-B581-04A3B696F1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71626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19" name="Billede 18">
            <a:extLst>
              <a:ext uri="{FF2B5EF4-FFF2-40B4-BE49-F238E27FC236}">
                <a16:creationId xmlns:a16="http://schemas.microsoft.com/office/drawing/2014/main" id="{EE38E956-9383-B14C-9DE7-72B803A3D4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20" name="Lige forbindelse 19">
            <a:extLst>
              <a:ext uri="{FF2B5EF4-FFF2-40B4-BE49-F238E27FC236}">
                <a16:creationId xmlns:a16="http://schemas.microsoft.com/office/drawing/2014/main" id="{BB08262D-95CC-4D4A-8740-DAF2646E13E1}"/>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21" name="Lige forbindelse 20">
            <a:extLst>
              <a:ext uri="{FF2B5EF4-FFF2-40B4-BE49-F238E27FC236}">
                <a16:creationId xmlns:a16="http://schemas.microsoft.com/office/drawing/2014/main" id="{ACDCB9E8-5E53-BF4E-8698-49D5F56BB398}"/>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2" name="Billede 21" descr="Et billede, der indeholder tekst&#10;&#10;Automatisk genereret beskrivelse">
            <a:extLst>
              <a:ext uri="{FF2B5EF4-FFF2-40B4-BE49-F238E27FC236}">
                <a16:creationId xmlns:a16="http://schemas.microsoft.com/office/drawing/2014/main" id="{9F4660EF-1285-E144-9AD4-8897D38F862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3" name="Rektangel 22">
            <a:extLst>
              <a:ext uri="{FF2B5EF4-FFF2-40B4-BE49-F238E27FC236}">
                <a16:creationId xmlns:a16="http://schemas.microsoft.com/office/drawing/2014/main" id="{66A13F45-15A6-7A4A-BA7F-7114470B49B1}"/>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Billede 10">
            <a:extLst>
              <a:ext uri="{FF2B5EF4-FFF2-40B4-BE49-F238E27FC236}">
                <a16:creationId xmlns:a16="http://schemas.microsoft.com/office/drawing/2014/main" id="{9DF4B1F7-F49D-5444-AC42-3FF40396F6B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207118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0" i="0">
                <a:latin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0" i="0">
                <a:latin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b="0" i="0">
                <a:latin typeface="Open Sans" panose="020B0606030504020204" pitchFamily="34" charset="0"/>
              </a:defRPr>
            </a:lvl1pPr>
            <a:lvl2pPr>
              <a:defRPr b="0" i="0">
                <a:latin typeface="Open Sans" panose="020B0606030504020204" pitchFamily="34" charset="0"/>
              </a:defRPr>
            </a:lvl2pPr>
            <a:lvl3pPr>
              <a:defRPr b="0" i="0">
                <a:latin typeface="Open Sans" panose="020B0606030504020204" pitchFamily="34" charset="0"/>
              </a:defRPr>
            </a:lvl3pPr>
            <a:lvl4pPr>
              <a:defRPr b="0" i="0">
                <a:latin typeface="Open Sans" panose="020B0606030504020204" pitchFamily="34" charset="0"/>
              </a:defRPr>
            </a:lvl4pPr>
            <a:lvl5pPr>
              <a:defRPr b="0" i="0">
                <a:latin typeface="Open Sans" panose="020B0606030504020204" pitchFamily="34" charset="0"/>
              </a:defRPr>
            </a:lvl5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21" name="Billede 20">
            <a:extLst>
              <a:ext uri="{FF2B5EF4-FFF2-40B4-BE49-F238E27FC236}">
                <a16:creationId xmlns:a16="http://schemas.microsoft.com/office/drawing/2014/main" id="{ADA8D66B-1999-9B44-AC0C-00A0C8B475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22" name="Lige forbindelse 21">
            <a:extLst>
              <a:ext uri="{FF2B5EF4-FFF2-40B4-BE49-F238E27FC236}">
                <a16:creationId xmlns:a16="http://schemas.microsoft.com/office/drawing/2014/main" id="{0FB40703-DFEE-794A-90F6-B9A921C787E2}"/>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23" name="Lige forbindelse 22">
            <a:extLst>
              <a:ext uri="{FF2B5EF4-FFF2-40B4-BE49-F238E27FC236}">
                <a16:creationId xmlns:a16="http://schemas.microsoft.com/office/drawing/2014/main" id="{2DCF93EE-E118-494A-814D-E02B579CAEF0}"/>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4" name="Billede 23" descr="Et billede, der indeholder tekst&#10;&#10;Automatisk genereret beskrivelse">
            <a:extLst>
              <a:ext uri="{FF2B5EF4-FFF2-40B4-BE49-F238E27FC236}">
                <a16:creationId xmlns:a16="http://schemas.microsoft.com/office/drawing/2014/main" id="{E8B04EBD-57A8-B445-9152-59F6A02F596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5" name="Rektangel 24">
            <a:extLst>
              <a:ext uri="{FF2B5EF4-FFF2-40B4-BE49-F238E27FC236}">
                <a16:creationId xmlns:a16="http://schemas.microsoft.com/office/drawing/2014/main" id="{BEDA6321-4890-7647-A6CE-5C2481A5680A}"/>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3" name="Billede 12">
            <a:extLst>
              <a:ext uri="{FF2B5EF4-FFF2-40B4-BE49-F238E27FC236}">
                <a16:creationId xmlns:a16="http://schemas.microsoft.com/office/drawing/2014/main" id="{F2CB5980-3EBB-7141-B136-066954EDAC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202660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sz="36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pic>
        <p:nvPicPr>
          <p:cNvPr id="17" name="Billede 16">
            <a:extLst>
              <a:ext uri="{FF2B5EF4-FFF2-40B4-BE49-F238E27FC236}">
                <a16:creationId xmlns:a16="http://schemas.microsoft.com/office/drawing/2014/main" id="{3AD671A5-93FD-064F-B1A1-7541F92121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8" name="Lige forbindelse 17">
            <a:extLst>
              <a:ext uri="{FF2B5EF4-FFF2-40B4-BE49-F238E27FC236}">
                <a16:creationId xmlns:a16="http://schemas.microsoft.com/office/drawing/2014/main" id="{717FD1FC-6FAB-2642-A662-1CA08838F02F}"/>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9" name="Lige forbindelse 18">
            <a:extLst>
              <a:ext uri="{FF2B5EF4-FFF2-40B4-BE49-F238E27FC236}">
                <a16:creationId xmlns:a16="http://schemas.microsoft.com/office/drawing/2014/main" id="{6D2187B7-32F3-8E42-8F8C-4CC1828E7E3F}"/>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0" name="Billede 19" descr="Et billede, der indeholder tekst&#10;&#10;Automatisk genereret beskrivelse">
            <a:extLst>
              <a:ext uri="{FF2B5EF4-FFF2-40B4-BE49-F238E27FC236}">
                <a16:creationId xmlns:a16="http://schemas.microsoft.com/office/drawing/2014/main" id="{F7AEF270-2101-684F-813D-F3E2DAA3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1" name="Rektangel 20">
            <a:extLst>
              <a:ext uri="{FF2B5EF4-FFF2-40B4-BE49-F238E27FC236}">
                <a16:creationId xmlns:a16="http://schemas.microsoft.com/office/drawing/2014/main" id="{8827195D-C618-6745-96B7-3DFC998816EF}"/>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9" name="Billede 8">
            <a:extLst>
              <a:ext uri="{FF2B5EF4-FFF2-40B4-BE49-F238E27FC236}">
                <a16:creationId xmlns:a16="http://schemas.microsoft.com/office/drawing/2014/main" id="{C914868A-C1F4-D34E-8597-EE001A01399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368728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6" name="Billede 15">
            <a:extLst>
              <a:ext uri="{FF2B5EF4-FFF2-40B4-BE49-F238E27FC236}">
                <a16:creationId xmlns:a16="http://schemas.microsoft.com/office/drawing/2014/main" id="{6A87DF94-D590-C042-9BEC-A882CE67AD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17" name="Lige forbindelse 16">
            <a:extLst>
              <a:ext uri="{FF2B5EF4-FFF2-40B4-BE49-F238E27FC236}">
                <a16:creationId xmlns:a16="http://schemas.microsoft.com/office/drawing/2014/main" id="{E06BC951-B1B6-D145-B348-D88A1D9136CF}"/>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18" name="Lige forbindelse 17">
            <a:extLst>
              <a:ext uri="{FF2B5EF4-FFF2-40B4-BE49-F238E27FC236}">
                <a16:creationId xmlns:a16="http://schemas.microsoft.com/office/drawing/2014/main" id="{09E850E4-1A7F-9041-A29E-FABB54D9E45C}"/>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19" name="Billede 18" descr="Et billede, der indeholder tekst&#10;&#10;Automatisk genereret beskrivelse">
            <a:extLst>
              <a:ext uri="{FF2B5EF4-FFF2-40B4-BE49-F238E27FC236}">
                <a16:creationId xmlns:a16="http://schemas.microsoft.com/office/drawing/2014/main" id="{6FDC0737-5AB7-CA48-8B64-EF233B8FAC8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0" name="Rektangel 19">
            <a:extLst>
              <a:ext uri="{FF2B5EF4-FFF2-40B4-BE49-F238E27FC236}">
                <a16:creationId xmlns:a16="http://schemas.microsoft.com/office/drawing/2014/main" id="{1BBD341B-6C4A-2F45-AA2C-3C9630B1313A}"/>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Billede 7">
            <a:extLst>
              <a:ext uri="{FF2B5EF4-FFF2-40B4-BE49-F238E27FC236}">
                <a16:creationId xmlns:a16="http://schemas.microsoft.com/office/drawing/2014/main" id="{4331BE63-A88A-7B48-822E-075410E006E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36162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987424"/>
            <a:ext cx="3932237" cy="1069975"/>
          </a:xfrm>
          <a:prstGeom prst="rect">
            <a:avLst/>
          </a:prstGeom>
        </p:spPr>
        <p:txBody>
          <a:bodyPr anchor="t"/>
          <a:lstStyle>
            <a:lvl1pPr>
              <a:defRPr sz="3200">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b="0" i="0">
                <a:latin typeface="Open Sans" panose="020B0606030504020204" pitchFamily="34" charset="0"/>
              </a:defRPr>
            </a:lvl1pPr>
            <a:lvl2pPr>
              <a:defRPr sz="2800" b="0" i="0">
                <a:latin typeface="Open Sans" panose="020B0606030504020204" pitchFamily="34" charset="0"/>
              </a:defRPr>
            </a:lvl2pPr>
            <a:lvl3pPr>
              <a:defRPr sz="2400" b="0" i="0">
                <a:latin typeface="Open Sans" panose="020B0606030504020204" pitchFamily="34" charset="0"/>
              </a:defRPr>
            </a:lvl3pPr>
            <a:lvl4pPr>
              <a:defRPr sz="2000" b="0" i="0">
                <a:latin typeface="Open Sans" panose="020B0606030504020204" pitchFamily="34" charset="0"/>
              </a:defRPr>
            </a:lvl4pPr>
            <a:lvl5pPr>
              <a:defRPr sz="2000" b="0" i="0">
                <a:latin typeface="Open Sans" panose="020B0606030504020204" pitchFamily="34" charset="0"/>
              </a:defRPr>
            </a:lvl5pPr>
            <a:lvl6pPr>
              <a:defRPr sz="2000"/>
            </a:lvl6pPr>
            <a:lvl7pPr>
              <a:defRPr sz="2000"/>
            </a:lvl7pPr>
            <a:lvl8pPr>
              <a:defRPr sz="2000"/>
            </a:lvl8pPr>
            <a:lvl9pPr>
              <a:defRPr sz="2000"/>
            </a:lvl9p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b="0" i="0">
                <a:latin typeface="Open Sans" panose="020B06060305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Edit Master text styles</a:t>
            </a:r>
          </a:p>
        </p:txBody>
      </p:sp>
      <p:pic>
        <p:nvPicPr>
          <p:cNvPr id="19" name="Billede 18">
            <a:extLst>
              <a:ext uri="{FF2B5EF4-FFF2-40B4-BE49-F238E27FC236}">
                <a16:creationId xmlns:a16="http://schemas.microsoft.com/office/drawing/2014/main" id="{977D548E-E88C-3248-B3E1-47CC3C423A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48374" y="6303258"/>
            <a:ext cx="1567308" cy="309708"/>
          </a:xfrm>
          <a:prstGeom prst="rect">
            <a:avLst/>
          </a:prstGeom>
        </p:spPr>
      </p:pic>
      <p:cxnSp>
        <p:nvCxnSpPr>
          <p:cNvPr id="20" name="Lige forbindelse 19">
            <a:extLst>
              <a:ext uri="{FF2B5EF4-FFF2-40B4-BE49-F238E27FC236}">
                <a16:creationId xmlns:a16="http://schemas.microsoft.com/office/drawing/2014/main" id="{FE19B668-2B2C-5A4E-85F5-1B6EB6E84EC0}"/>
              </a:ext>
            </a:extLst>
          </p:cNvPr>
          <p:cNvCxnSpPr>
            <a:cxnSpLocks/>
          </p:cNvCxnSpPr>
          <p:nvPr userDrawn="1"/>
        </p:nvCxnSpPr>
        <p:spPr>
          <a:xfrm>
            <a:off x="8471267" y="6303258"/>
            <a:ext cx="0" cy="315166"/>
          </a:xfrm>
          <a:prstGeom prst="line">
            <a:avLst/>
          </a:prstGeom>
        </p:spPr>
        <p:style>
          <a:lnRef idx="1">
            <a:schemeClr val="dk1"/>
          </a:lnRef>
          <a:fillRef idx="0">
            <a:schemeClr val="dk1"/>
          </a:fillRef>
          <a:effectRef idx="0">
            <a:schemeClr val="dk1"/>
          </a:effectRef>
          <a:fontRef idx="minor">
            <a:schemeClr val="tx1"/>
          </a:fontRef>
        </p:style>
      </p:cxnSp>
      <p:cxnSp>
        <p:nvCxnSpPr>
          <p:cNvPr id="21" name="Lige forbindelse 20">
            <a:extLst>
              <a:ext uri="{FF2B5EF4-FFF2-40B4-BE49-F238E27FC236}">
                <a16:creationId xmlns:a16="http://schemas.microsoft.com/office/drawing/2014/main" id="{26B051E6-430E-D94D-9EBB-3B803F2EAEFD}"/>
              </a:ext>
            </a:extLst>
          </p:cNvPr>
          <p:cNvCxnSpPr>
            <a:cxnSpLocks/>
          </p:cNvCxnSpPr>
          <p:nvPr userDrawn="1"/>
        </p:nvCxnSpPr>
        <p:spPr>
          <a:xfrm>
            <a:off x="10425962" y="6303258"/>
            <a:ext cx="0" cy="315166"/>
          </a:xfrm>
          <a:prstGeom prst="line">
            <a:avLst/>
          </a:prstGeom>
        </p:spPr>
        <p:style>
          <a:lnRef idx="1">
            <a:schemeClr val="dk1"/>
          </a:lnRef>
          <a:fillRef idx="0">
            <a:schemeClr val="dk1"/>
          </a:fillRef>
          <a:effectRef idx="0">
            <a:schemeClr val="dk1"/>
          </a:effectRef>
          <a:fontRef idx="minor">
            <a:schemeClr val="tx1"/>
          </a:fontRef>
        </p:style>
      </p:cxnSp>
      <p:pic>
        <p:nvPicPr>
          <p:cNvPr id="22" name="Billede 21" descr="Et billede, der indeholder tekst&#10;&#10;Automatisk genereret beskrivelse">
            <a:extLst>
              <a:ext uri="{FF2B5EF4-FFF2-40B4-BE49-F238E27FC236}">
                <a16:creationId xmlns:a16="http://schemas.microsoft.com/office/drawing/2014/main" id="{BA1911F3-7156-8E41-915D-D38B9D12B84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2093" y="6222728"/>
            <a:ext cx="1252622" cy="488763"/>
          </a:xfrm>
          <a:prstGeom prst="rect">
            <a:avLst/>
          </a:prstGeom>
        </p:spPr>
      </p:pic>
      <p:sp>
        <p:nvSpPr>
          <p:cNvPr id="23" name="Rektangel 22">
            <a:extLst>
              <a:ext uri="{FF2B5EF4-FFF2-40B4-BE49-F238E27FC236}">
                <a16:creationId xmlns:a16="http://schemas.microsoft.com/office/drawing/2014/main" id="{49AF7B47-BE44-3E48-979A-130886AFAA01}"/>
              </a:ext>
            </a:extLst>
          </p:cNvPr>
          <p:cNvSpPr/>
          <p:nvPr userDrawn="1"/>
        </p:nvSpPr>
        <p:spPr>
          <a:xfrm>
            <a:off x="7698593" y="6350390"/>
            <a:ext cx="628698" cy="215444"/>
          </a:xfrm>
          <a:prstGeom prst="rect">
            <a:avLst/>
          </a:prstGeom>
        </p:spPr>
        <p:txBody>
          <a:bodyPr wrap="none">
            <a:spAutoFit/>
          </a:bodyPr>
          <a:lstStyle/>
          <a:p>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Støttet</a:t>
            </a:r>
            <a:r>
              <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GB" sz="800" dirty="0" err="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a:t>
            </a:r>
            <a:endParaRPr lang="en-GB" sz="8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Billede 10">
            <a:extLst>
              <a:ext uri="{FF2B5EF4-FFF2-40B4-BE49-F238E27FC236}">
                <a16:creationId xmlns:a16="http://schemas.microsoft.com/office/drawing/2014/main" id="{19679AEE-8EAA-AB46-B51A-274F0895AAF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9956" y="5406887"/>
            <a:ext cx="1802629" cy="1225788"/>
          </a:xfrm>
          <a:prstGeom prst="rect">
            <a:avLst/>
          </a:prstGeom>
        </p:spPr>
      </p:pic>
    </p:spTree>
    <p:extLst>
      <p:ext uri="{BB962C8B-B14F-4D97-AF65-F5344CB8AC3E}">
        <p14:creationId xmlns:p14="http://schemas.microsoft.com/office/powerpoint/2010/main" val="211720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05384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769046590/fefe238e5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FCC2B-22D8-44DF-9432-4DF7D305B24E}"/>
              </a:ext>
            </a:extLst>
          </p:cNvPr>
          <p:cNvSpPr txBox="1">
            <a:spLocks/>
          </p:cNvSpPr>
          <p:nvPr/>
        </p:nvSpPr>
        <p:spPr>
          <a:xfrm>
            <a:off x="1524000" y="1122363"/>
            <a:ext cx="9144000" cy="2387600"/>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ctr"/>
            <a:r>
              <a:rPr lang="da-DK" sz="6000" dirty="0">
                <a:latin typeface="+mn-lt"/>
              </a:rPr>
              <a:t>Bedre anmodninger og bedre attester</a:t>
            </a:r>
            <a:endParaRPr lang="da-DK" sz="6000" dirty="0">
              <a:latin typeface="+mn-lt"/>
              <a:cs typeface="Calibri Light"/>
            </a:endParaRPr>
          </a:p>
        </p:txBody>
      </p:sp>
      <p:sp>
        <p:nvSpPr>
          <p:cNvPr id="3" name="Undertitel 2">
            <a:extLst>
              <a:ext uri="{FF2B5EF4-FFF2-40B4-BE49-F238E27FC236}">
                <a16:creationId xmlns:a16="http://schemas.microsoft.com/office/drawing/2014/main" id="{5DE39960-C105-4D1F-82E6-25AB84997AA8}"/>
              </a:ext>
            </a:extLst>
          </p:cNvPr>
          <p:cNvSpPr txBox="1">
            <a:spLocks/>
          </p:cNvSpPr>
          <p:nvPr/>
        </p:nvSpPr>
        <p:spPr>
          <a:xfrm>
            <a:off x="1524000" y="3602038"/>
            <a:ext cx="9144000" cy="165576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sz="2400" dirty="0">
                <a:latin typeface="+mn-lt"/>
                <a:cs typeface="Calibri"/>
              </a:rPr>
              <a:t>Til gavn for borgerne</a:t>
            </a:r>
            <a:endParaRPr lang="da-DK" sz="2400" dirty="0">
              <a:latin typeface="+mn-lt"/>
            </a:endParaRPr>
          </a:p>
        </p:txBody>
      </p:sp>
      <p:sp>
        <p:nvSpPr>
          <p:cNvPr id="4" name="Tekstfelt 3">
            <a:extLst>
              <a:ext uri="{FF2B5EF4-FFF2-40B4-BE49-F238E27FC236}">
                <a16:creationId xmlns:a16="http://schemas.microsoft.com/office/drawing/2014/main" id="{2AC6F967-32E3-76FB-616F-D28F87A17F85}"/>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1</a:t>
            </a:r>
          </a:p>
        </p:txBody>
      </p:sp>
    </p:spTree>
    <p:extLst>
      <p:ext uri="{BB962C8B-B14F-4D97-AF65-F5344CB8AC3E}">
        <p14:creationId xmlns:p14="http://schemas.microsoft.com/office/powerpoint/2010/main" val="261233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731487-EE72-47F1-80FB-5723346106A5}"/>
              </a:ext>
            </a:extLst>
          </p:cNvPr>
          <p:cNvSpPr>
            <a:spLocks noGrp="1"/>
          </p:cNvSpPr>
          <p:nvPr>
            <p:ph type="title"/>
          </p:nvPr>
        </p:nvSpPr>
        <p:spPr>
          <a:xfrm>
            <a:off x="838200" y="365125"/>
            <a:ext cx="10515600" cy="1325563"/>
          </a:xfrm>
        </p:spPr>
        <p:txBody>
          <a:bodyPr/>
          <a:lstStyle/>
          <a:p>
            <a:r>
              <a:rPr lang="da-DK"/>
              <a:t>Målret din anmodning</a:t>
            </a:r>
          </a:p>
        </p:txBody>
      </p:sp>
      <p:sp>
        <p:nvSpPr>
          <p:cNvPr id="3" name="Pladsholder til indhold 2">
            <a:extLst>
              <a:ext uri="{FF2B5EF4-FFF2-40B4-BE49-F238E27FC236}">
                <a16:creationId xmlns:a16="http://schemas.microsoft.com/office/drawing/2014/main" id="{F9929CA3-4D3F-4824-AC71-800CC31C5B66}"/>
              </a:ext>
            </a:extLst>
          </p:cNvPr>
          <p:cNvSpPr>
            <a:spLocks noGrp="1"/>
          </p:cNvSpPr>
          <p:nvPr>
            <p:ph idx="1"/>
          </p:nvPr>
        </p:nvSpPr>
        <p:spPr>
          <a:xfrm>
            <a:off x="838199" y="1825625"/>
            <a:ext cx="10798147" cy="4351338"/>
          </a:xfrm>
        </p:spPr>
        <p:txBody>
          <a:bodyPr vert="horz" lIns="91440" tIns="45720" rIns="91440" bIns="45720" rtlCol="0" anchor="t">
            <a:normAutofit/>
          </a:bodyPr>
          <a:lstStyle/>
          <a:p>
            <a:r>
              <a:rPr lang="da-DK" dirty="0">
                <a:latin typeface="+mn-lt"/>
              </a:rPr>
              <a:t>En god anmodning betyder en bedre lægeattest</a:t>
            </a:r>
          </a:p>
          <a:p>
            <a:endParaRPr lang="da-DK" dirty="0">
              <a:latin typeface="+mn-lt"/>
            </a:endParaRPr>
          </a:p>
          <a:p>
            <a:r>
              <a:rPr lang="da-DK" dirty="0">
                <a:latin typeface="+mn-lt"/>
              </a:rPr>
              <a:t>Skriv, hvorfor du anmoder om attesten – og hvorfor det er lige nu</a:t>
            </a:r>
            <a:endParaRPr lang="da-DK" dirty="0">
              <a:latin typeface="+mn-lt"/>
              <a:cs typeface="Calibri"/>
            </a:endParaRPr>
          </a:p>
          <a:p>
            <a:r>
              <a:rPr lang="da-DK" dirty="0">
                <a:latin typeface="+mn-lt"/>
              </a:rPr>
              <a:t>Skriv så kort og præcist som muligt</a:t>
            </a:r>
            <a:endParaRPr lang="da-DK" dirty="0">
              <a:latin typeface="+mn-lt"/>
              <a:cs typeface="Calibri"/>
            </a:endParaRPr>
          </a:p>
          <a:p>
            <a:r>
              <a:rPr lang="da-DK" dirty="0">
                <a:latin typeface="+mn-lt"/>
              </a:rPr>
              <a:t>Skriv ganske kort om de helbredsmæssige forhold, du allerede kender til</a:t>
            </a:r>
            <a:endParaRPr lang="da-DK" dirty="0">
              <a:latin typeface="+mn-lt"/>
              <a:cs typeface="Calibri"/>
            </a:endParaRPr>
          </a:p>
          <a:p>
            <a:r>
              <a:rPr lang="da-DK" dirty="0">
                <a:latin typeface="+mn-lt"/>
              </a:rPr>
              <a:t>Angiv, hvis du har en tidligere attest omkring samme problematik. Så kan lægen målrette sit svar til de aktuelle oplysninger</a:t>
            </a:r>
            <a:endParaRPr lang="da-DK" dirty="0">
              <a:latin typeface="+mn-lt"/>
              <a:cs typeface="Calibri"/>
            </a:endParaRPr>
          </a:p>
        </p:txBody>
      </p:sp>
      <p:sp>
        <p:nvSpPr>
          <p:cNvPr id="4" name="Tekstfelt 3">
            <a:extLst>
              <a:ext uri="{FF2B5EF4-FFF2-40B4-BE49-F238E27FC236}">
                <a16:creationId xmlns:a16="http://schemas.microsoft.com/office/drawing/2014/main" id="{89FA40F3-5A97-77DF-3931-7E7AE524BF3A}"/>
              </a:ext>
            </a:extLst>
          </p:cNvPr>
          <p:cNvSpPr txBox="1"/>
          <p:nvPr/>
        </p:nvSpPr>
        <p:spPr>
          <a:xfrm>
            <a:off x="11138262" y="235131"/>
            <a:ext cx="498083" cy="369332"/>
          </a:xfrm>
          <a:prstGeom prst="rect">
            <a:avLst/>
          </a:prstGeom>
          <a:noFill/>
        </p:spPr>
        <p:txBody>
          <a:bodyPr wrap="square" rtlCol="0">
            <a:spAutoFit/>
          </a:bodyPr>
          <a:lstStyle/>
          <a:p>
            <a:r>
              <a:rPr lang="da-DK" dirty="0">
                <a:solidFill>
                  <a:schemeClr val="bg1">
                    <a:lumMod val="75000"/>
                  </a:schemeClr>
                </a:solidFill>
              </a:rPr>
              <a:t>10</a:t>
            </a:r>
          </a:p>
        </p:txBody>
      </p:sp>
    </p:spTree>
    <p:extLst>
      <p:ext uri="{BB962C8B-B14F-4D97-AF65-F5344CB8AC3E}">
        <p14:creationId xmlns:p14="http://schemas.microsoft.com/office/powerpoint/2010/main" val="459553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5">
            <a:extLst>
              <a:ext uri="{FF2B5EF4-FFF2-40B4-BE49-F238E27FC236}">
                <a16:creationId xmlns:a16="http://schemas.microsoft.com/office/drawing/2014/main" id="{6C9DDCE9-58BB-489E-8D97-929DDB1297A1}"/>
              </a:ext>
            </a:extLst>
          </p:cNvPr>
          <p:cNvGraphicFramePr>
            <a:graphicFrameLocks/>
          </p:cNvGraphicFramePr>
          <p:nvPr>
            <p:extLst>
              <p:ext uri="{D42A27DB-BD31-4B8C-83A1-F6EECF244321}">
                <p14:modId xmlns:p14="http://schemas.microsoft.com/office/powerpoint/2010/main" val="329552738"/>
              </p:ext>
            </p:extLst>
          </p:nvPr>
        </p:nvGraphicFramePr>
        <p:xfrm>
          <a:off x="1238347" y="643466"/>
          <a:ext cx="9715306" cy="5571071"/>
        </p:xfrm>
        <a:graphic>
          <a:graphicData uri="http://schemas.openxmlformats.org/drawingml/2006/table">
            <a:tbl>
              <a:tblPr firstRow="1" bandRow="1">
                <a:tableStyleId>{21E4AEA4-8DFA-4A89-87EB-49C32662AFE0}</a:tableStyleId>
              </a:tblPr>
              <a:tblGrid>
                <a:gridCol w="5554667">
                  <a:extLst>
                    <a:ext uri="{9D8B030D-6E8A-4147-A177-3AD203B41FA5}">
                      <a16:colId xmlns:a16="http://schemas.microsoft.com/office/drawing/2014/main" val="3683089821"/>
                    </a:ext>
                  </a:extLst>
                </a:gridCol>
                <a:gridCol w="4160639">
                  <a:extLst>
                    <a:ext uri="{9D8B030D-6E8A-4147-A177-3AD203B41FA5}">
                      <a16:colId xmlns:a16="http://schemas.microsoft.com/office/drawing/2014/main" val="3106905453"/>
                    </a:ext>
                  </a:extLst>
                </a:gridCol>
              </a:tblGrid>
              <a:tr h="429942">
                <a:tc>
                  <a:txBody>
                    <a:bodyPr/>
                    <a:lstStyle/>
                    <a:p>
                      <a:r>
                        <a:rPr lang="da-DK" sz="2000" dirty="0"/>
                        <a:t>Do</a:t>
                      </a:r>
                    </a:p>
                  </a:txBody>
                  <a:tcPr marL="90833" marR="90833" marT="45416" marB="45416"/>
                </a:tc>
                <a:tc>
                  <a:txBody>
                    <a:bodyPr/>
                    <a:lstStyle/>
                    <a:p>
                      <a:r>
                        <a:rPr lang="da-DK" sz="2000" dirty="0" err="1"/>
                        <a:t>Don’t</a:t>
                      </a:r>
                      <a:endParaRPr lang="da-DK" sz="2000" dirty="0"/>
                    </a:p>
                  </a:txBody>
                  <a:tcPr marL="90833" marR="90833" marT="45416" marB="45416"/>
                </a:tc>
                <a:extLst>
                  <a:ext uri="{0D108BD9-81ED-4DB2-BD59-A6C34878D82A}">
                    <a16:rowId xmlns:a16="http://schemas.microsoft.com/office/drawing/2014/main" val="3356390434"/>
                  </a:ext>
                </a:extLst>
              </a:tr>
              <a:tr h="2307149">
                <a:tc>
                  <a:txBody>
                    <a:bodyPr/>
                    <a:lstStyle/>
                    <a:p>
                      <a:r>
                        <a:rPr lang="da-DK" sz="1800" dirty="0"/>
                        <a:t>Skriv hvorfor du anmoder om attesten lige nu, f.eks. fordi:</a:t>
                      </a:r>
                    </a:p>
                    <a:p>
                      <a:pPr marL="285750" indent="-285750">
                        <a:buFont typeface="Arial" panose="020B0604020202020204" pitchFamily="34" charset="0"/>
                        <a:buChar char="•"/>
                      </a:pPr>
                      <a:r>
                        <a:rPr lang="da-DK" sz="1800" dirty="0"/>
                        <a:t>borgeren beskriver nogle nytilkomne helbredsmæssige gener, som kan have betydning for arbejdsevnen og vi er ved at planlægge en praktik/genoptagelse af arbejde.</a:t>
                      </a:r>
                    </a:p>
                    <a:p>
                      <a:pPr marL="285750" indent="-285750">
                        <a:buFont typeface="Arial" panose="020B0604020202020204" pitchFamily="34" charset="0"/>
                        <a:buChar char="•"/>
                      </a:pPr>
                      <a:r>
                        <a:rPr lang="da-DK" sz="1800" dirty="0"/>
                        <a:t>som opfølgning på et behandlingsforløb, som vi ved pågår. </a:t>
                      </a:r>
                    </a:p>
                  </a:txBody>
                  <a:tcPr marL="90833" marR="90833" marT="45416" marB="45416"/>
                </a:tc>
                <a:tc>
                  <a:txBody>
                    <a:bodyPr/>
                    <a:lstStyle/>
                    <a:p>
                      <a:r>
                        <a:rPr lang="da-DK" sz="1800" dirty="0"/>
                        <a:t>”Borgeren modtager x-ydelse og jeg skal følge op på hans sag”</a:t>
                      </a:r>
                    </a:p>
                  </a:txBody>
                  <a:tcPr marL="90833" marR="90833" marT="45416" marB="45416"/>
                </a:tc>
                <a:extLst>
                  <a:ext uri="{0D108BD9-81ED-4DB2-BD59-A6C34878D82A}">
                    <a16:rowId xmlns:a16="http://schemas.microsoft.com/office/drawing/2014/main" val="1473032215"/>
                  </a:ext>
                </a:extLst>
              </a:tr>
              <a:tr h="944660">
                <a:tc>
                  <a:txBody>
                    <a:bodyPr/>
                    <a:lstStyle/>
                    <a:p>
                      <a:r>
                        <a:rPr lang="da-DK" sz="1800" dirty="0"/>
                        <a:t>Brug gerne borgerens egne ord og beskriv objektivt det du observerer eller finder påfaldende i samtalen med borger.  </a:t>
                      </a:r>
                      <a:endParaRPr lang="da-DK" sz="1800"/>
                    </a:p>
                  </a:txBody>
                  <a:tcPr marL="90833" marR="90833" marT="45416" marB="45416"/>
                </a:tc>
                <a:tc>
                  <a:txBody>
                    <a:bodyPr/>
                    <a:lstStyle/>
                    <a:p>
                      <a:r>
                        <a:rPr lang="da-DK" sz="1800" dirty="0"/>
                        <a:t>”Jeg tror, at borgerne fejler x-sygdom og jeg tror, at han har brug for x-behandling”</a:t>
                      </a:r>
                    </a:p>
                  </a:txBody>
                  <a:tcPr marL="90833" marR="90833" marT="45416" marB="45416"/>
                </a:tc>
                <a:extLst>
                  <a:ext uri="{0D108BD9-81ED-4DB2-BD59-A6C34878D82A}">
                    <a16:rowId xmlns:a16="http://schemas.microsoft.com/office/drawing/2014/main" val="122239542"/>
                  </a:ext>
                </a:extLst>
              </a:tr>
              <a:tr h="944660">
                <a:tc>
                  <a:txBody>
                    <a:bodyPr/>
                    <a:lstStyle/>
                    <a:p>
                      <a:r>
                        <a:rPr lang="da-DK" sz="1800" dirty="0"/>
                        <a:t>Beskriv præcis hvad du har brug for, at lægen forholder sig til i denne konkrete situation. </a:t>
                      </a:r>
                    </a:p>
                  </a:txBody>
                  <a:tcPr marL="90833" marR="90833" marT="45416" marB="45416"/>
                </a:tc>
                <a:tc>
                  <a:txBody>
                    <a:bodyPr/>
                    <a:lstStyle/>
                    <a:p>
                      <a:r>
                        <a:rPr lang="da-DK" sz="1800" dirty="0"/>
                        <a:t>Klip den remse ind af spørgsmål, som du plejer, så du er sikker på, at du får spurgt om det hele </a:t>
                      </a:r>
                    </a:p>
                  </a:txBody>
                  <a:tcPr marL="90833" marR="90833" marT="45416" marB="45416"/>
                </a:tc>
                <a:extLst>
                  <a:ext uri="{0D108BD9-81ED-4DB2-BD59-A6C34878D82A}">
                    <a16:rowId xmlns:a16="http://schemas.microsoft.com/office/drawing/2014/main" val="4290179451"/>
                  </a:ext>
                </a:extLst>
              </a:tr>
              <a:tr h="944660">
                <a:tc>
                  <a:txBody>
                    <a:bodyPr/>
                    <a:lstStyle/>
                    <a:p>
                      <a:r>
                        <a:rPr lang="da-DK" sz="1800" dirty="0"/>
                        <a:t>Spørg ind til skånehensyn og behandlingsmuligheder. </a:t>
                      </a:r>
                    </a:p>
                    <a:p>
                      <a:endParaRPr lang="da-DK" sz="1800" dirty="0"/>
                    </a:p>
                  </a:txBody>
                  <a:tcPr marL="90833" marR="90833" marT="45416" marB="45416"/>
                </a:tc>
                <a:tc>
                  <a:txBody>
                    <a:bodyPr/>
                    <a:lstStyle/>
                    <a:p>
                      <a:r>
                        <a:rPr lang="da-DK" sz="1800" dirty="0"/>
                        <a:t>”Kan borgeren genoptaget arbejdet på x antal timer” , ”kan borgeren arbejde med x-opgave”</a:t>
                      </a:r>
                    </a:p>
                  </a:txBody>
                  <a:tcPr marL="90833" marR="90833" marT="45416" marB="45416"/>
                </a:tc>
                <a:extLst>
                  <a:ext uri="{0D108BD9-81ED-4DB2-BD59-A6C34878D82A}">
                    <a16:rowId xmlns:a16="http://schemas.microsoft.com/office/drawing/2014/main" val="1889903099"/>
                  </a:ext>
                </a:extLst>
              </a:tr>
            </a:tbl>
          </a:graphicData>
        </a:graphic>
      </p:graphicFrame>
      <p:sp>
        <p:nvSpPr>
          <p:cNvPr id="3" name="Taleboble: rektangel med afrundede hjørner 2">
            <a:extLst>
              <a:ext uri="{FF2B5EF4-FFF2-40B4-BE49-F238E27FC236}">
                <a16:creationId xmlns:a16="http://schemas.microsoft.com/office/drawing/2014/main" id="{11D2C058-754E-47B4-8AF5-997C578A31C0}"/>
              </a:ext>
            </a:extLst>
          </p:cNvPr>
          <p:cNvSpPr/>
          <p:nvPr/>
        </p:nvSpPr>
        <p:spPr>
          <a:xfrm>
            <a:off x="7210425" y="299512"/>
            <a:ext cx="4702901" cy="3938210"/>
          </a:xfrm>
          <a:prstGeom prst="wedgeRoundRectCallout">
            <a:avLst>
              <a:gd name="adj1" fmla="val -68281"/>
              <a:gd name="adj2" fmla="val 16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Eksempel I: ”Sygedagpengeperioden er ved at udløbe og der skal tages stilling til det videre forløb. Vi har derfor nu brug for at få en opdatering på effekten af den smertestillende behandling og om der påtænkes anden form for behandling?”</a:t>
            </a:r>
            <a:br>
              <a:rPr lang="da-DK" dirty="0"/>
            </a:br>
            <a:endParaRPr lang="da-DK" dirty="0"/>
          </a:p>
          <a:p>
            <a:pPr algn="ctr"/>
            <a:r>
              <a:rPr lang="da-DK" dirty="0"/>
              <a:t>Eksempel II: ”Der anmodes om denne erklæring, da der er fundet behov for nærmere afklaring af borgers aktuelle psykiske tilstand. Borgeren er ved psykologisk screening fundet grådlabil, og det beskrives, at hun fremstod ked af det og deprimeret.”</a:t>
            </a:r>
          </a:p>
        </p:txBody>
      </p:sp>
      <p:sp>
        <p:nvSpPr>
          <p:cNvPr id="4" name="Taleboble: rektangel med afrundede hjørner 3">
            <a:extLst>
              <a:ext uri="{FF2B5EF4-FFF2-40B4-BE49-F238E27FC236}">
                <a16:creationId xmlns:a16="http://schemas.microsoft.com/office/drawing/2014/main" id="{097A4DAA-5D87-44DB-BEED-F1DF8D9915C8}"/>
              </a:ext>
            </a:extLst>
          </p:cNvPr>
          <p:cNvSpPr/>
          <p:nvPr/>
        </p:nvSpPr>
        <p:spPr>
          <a:xfrm>
            <a:off x="7210425" y="1611086"/>
            <a:ext cx="4702901" cy="2665639"/>
          </a:xfrm>
          <a:prstGeom prst="wedgeRoundRectCallout">
            <a:avLst>
              <a:gd name="adj1" fmla="val -66773"/>
              <a:gd name="adj2" fmla="val 322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Eksempel I: ”Borgeren virker rigtig ked af det og jeg oplever, at hun græder under næsten hele samtalen.” Eksempel II ”Til samtalerne oplever jeg, at borgeren hurtigt mister tråden og begynder at tale om noget helt andet. Jeg oplever også, at han ikke kan huske, hvad vi tidligere har talt om. Jeg synes umiddelbart, at det er blevet værre indenfor det sidste halvandet år.”</a:t>
            </a:r>
          </a:p>
        </p:txBody>
      </p:sp>
      <p:sp>
        <p:nvSpPr>
          <p:cNvPr id="5" name="Taleboble: rektangel med afrundede hjørner 4">
            <a:extLst>
              <a:ext uri="{FF2B5EF4-FFF2-40B4-BE49-F238E27FC236}">
                <a16:creationId xmlns:a16="http://schemas.microsoft.com/office/drawing/2014/main" id="{D9A92CE8-75B6-455E-8F83-C579C6A6AC44}"/>
              </a:ext>
            </a:extLst>
          </p:cNvPr>
          <p:cNvSpPr/>
          <p:nvPr/>
        </p:nvSpPr>
        <p:spPr>
          <a:xfrm>
            <a:off x="7124700" y="3291841"/>
            <a:ext cx="4788626" cy="3166110"/>
          </a:xfrm>
          <a:prstGeom prst="wedgeRoundRectCallout">
            <a:avLst>
              <a:gd name="adj1" fmla="val -72060"/>
              <a:gd name="adj2" fmla="val 27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Eksempel I: ”Jeg har brug for at vide, om der er andre lægefaglige behandlingsmuligheder.” </a:t>
            </a:r>
          </a:p>
          <a:p>
            <a:pPr algn="ctr"/>
            <a:endParaRPr lang="da-DK" dirty="0"/>
          </a:p>
          <a:p>
            <a:pPr algn="ctr"/>
            <a:r>
              <a:rPr lang="da-DK" dirty="0"/>
              <a:t>Eksempel II: ”Jeg har brug for at vide, om der forventes varige mén og skånehensyn også efter endt behandling.” </a:t>
            </a:r>
          </a:p>
          <a:p>
            <a:pPr algn="ctr"/>
            <a:endParaRPr lang="da-DK" dirty="0"/>
          </a:p>
          <a:p>
            <a:pPr algn="ctr"/>
            <a:r>
              <a:rPr lang="da-DK" dirty="0"/>
              <a:t>Eksempel III: ”Jeg har brug for at vide, om du udover det oplyste har kendskab til andre forhold, der kan have betydning for borgerens funktionsevne?”</a:t>
            </a:r>
          </a:p>
        </p:txBody>
      </p:sp>
      <p:sp>
        <p:nvSpPr>
          <p:cNvPr id="8" name="Tekstfelt 7">
            <a:extLst>
              <a:ext uri="{FF2B5EF4-FFF2-40B4-BE49-F238E27FC236}">
                <a16:creationId xmlns:a16="http://schemas.microsoft.com/office/drawing/2014/main" id="{348398AF-73B1-FE9C-51D8-A062362D8FAC}"/>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11</a:t>
            </a:r>
          </a:p>
        </p:txBody>
      </p:sp>
    </p:spTree>
    <p:extLst>
      <p:ext uri="{BB962C8B-B14F-4D97-AF65-F5344CB8AC3E}">
        <p14:creationId xmlns:p14="http://schemas.microsoft.com/office/powerpoint/2010/main" val="38274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3"/>
                                        </p:tgtEl>
                                      </p:cBhvr>
                                    </p:animEffect>
                                    <p:set>
                                      <p:cBhvr>
                                        <p:cTn id="14" dur="1" fill="hold">
                                          <p:stCondLst>
                                            <p:cond delay="499"/>
                                          </p:stCondLst>
                                        </p:cTn>
                                        <p:tgtEl>
                                          <p:spTgt spid="3"/>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53" presetClass="entr" presetSubtype="16"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F1358-762F-4D39-BB2C-4637297BC5D3}"/>
              </a:ext>
            </a:extLst>
          </p:cNvPr>
          <p:cNvSpPr>
            <a:spLocks noGrp="1"/>
          </p:cNvSpPr>
          <p:nvPr>
            <p:ph type="title"/>
          </p:nvPr>
        </p:nvSpPr>
        <p:spPr>
          <a:xfrm>
            <a:off x="838200" y="365125"/>
            <a:ext cx="10515600" cy="1325563"/>
          </a:xfrm>
        </p:spPr>
        <p:txBody>
          <a:bodyPr/>
          <a:lstStyle/>
          <a:p>
            <a:r>
              <a:rPr lang="da-DK" dirty="0"/>
              <a:t>Gruppearbejde</a:t>
            </a:r>
          </a:p>
        </p:txBody>
      </p:sp>
      <p:sp>
        <p:nvSpPr>
          <p:cNvPr id="3" name="Pladsholder til indhold 2">
            <a:extLst>
              <a:ext uri="{FF2B5EF4-FFF2-40B4-BE49-F238E27FC236}">
                <a16:creationId xmlns:a16="http://schemas.microsoft.com/office/drawing/2014/main" id="{7056635A-0238-4C15-855D-5FDB45B0262D}"/>
              </a:ext>
            </a:extLst>
          </p:cNvPr>
          <p:cNvSpPr>
            <a:spLocks noGrp="1"/>
          </p:cNvSpPr>
          <p:nvPr>
            <p:ph idx="1"/>
          </p:nvPr>
        </p:nvSpPr>
        <p:spPr>
          <a:xfrm>
            <a:off x="838200" y="1825625"/>
            <a:ext cx="10515600" cy="4351338"/>
          </a:xfrm>
        </p:spPr>
        <p:txBody>
          <a:bodyPr/>
          <a:lstStyle/>
          <a:p>
            <a:r>
              <a:rPr lang="da-DK" dirty="0">
                <a:latin typeface="+mn-lt"/>
              </a:rPr>
              <a:t>4-6 deltagere i hver gruppe</a:t>
            </a:r>
          </a:p>
          <a:p>
            <a:endParaRPr lang="da-DK" dirty="0">
              <a:latin typeface="+mn-lt"/>
            </a:endParaRPr>
          </a:p>
          <a:p>
            <a:r>
              <a:rPr lang="da-DK" dirty="0">
                <a:latin typeface="+mn-lt"/>
              </a:rPr>
              <a:t>15 minutter</a:t>
            </a:r>
          </a:p>
          <a:p>
            <a:endParaRPr lang="da-DK" dirty="0">
              <a:latin typeface="+mn-lt"/>
            </a:endParaRPr>
          </a:p>
          <a:p>
            <a:r>
              <a:rPr lang="da-DK" dirty="0">
                <a:latin typeface="+mn-lt"/>
              </a:rPr>
              <a:t>Skriv en anmodning med udgangspunkt i de(n) præsenterede case(s)</a:t>
            </a:r>
          </a:p>
        </p:txBody>
      </p:sp>
      <p:sp>
        <p:nvSpPr>
          <p:cNvPr id="4" name="Tekstfelt 3">
            <a:extLst>
              <a:ext uri="{FF2B5EF4-FFF2-40B4-BE49-F238E27FC236}">
                <a16:creationId xmlns:a16="http://schemas.microsoft.com/office/drawing/2014/main" id="{933C35F5-5B61-3AE3-9690-A060BAB84701}"/>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12</a:t>
            </a:r>
          </a:p>
        </p:txBody>
      </p:sp>
    </p:spTree>
    <p:extLst>
      <p:ext uri="{BB962C8B-B14F-4D97-AF65-F5344CB8AC3E}">
        <p14:creationId xmlns:p14="http://schemas.microsoft.com/office/powerpoint/2010/main" val="1746343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a:extLst>
              <a:ext uri="{FF2B5EF4-FFF2-40B4-BE49-F238E27FC236}">
                <a16:creationId xmlns:a16="http://schemas.microsoft.com/office/drawing/2014/main" id="{EB8582B3-9239-4D0B-B39D-86333C696834}"/>
              </a:ext>
            </a:extLst>
          </p:cNvPr>
          <p:cNvSpPr>
            <a:spLocks noGrp="1"/>
          </p:cNvSpPr>
          <p:nvPr>
            <p:ph idx="1"/>
          </p:nvPr>
        </p:nvSpPr>
        <p:spPr>
          <a:xfrm>
            <a:off x="643467" y="1782981"/>
            <a:ext cx="10905066" cy="4393982"/>
          </a:xfrm>
        </p:spPr>
        <p:txBody>
          <a:bodyPr vert="horz" lIns="91440" tIns="45720" rIns="91440" bIns="45720" rtlCol="0" anchor="t">
            <a:normAutofit lnSpcReduction="10000"/>
          </a:bodyPr>
          <a:lstStyle/>
          <a:p>
            <a:pPr marL="0" indent="0">
              <a:lnSpc>
                <a:spcPct val="107000"/>
              </a:lnSpc>
              <a:spcAft>
                <a:spcPts val="800"/>
              </a:spcAft>
              <a:buNone/>
            </a:pPr>
            <a:r>
              <a:rPr lang="da-DK" sz="1800" dirty="0">
                <a:effectLst/>
                <a:latin typeface="Calibri"/>
                <a:ea typeface="Calibri" panose="020F0502020204030204" pitchFamily="34" charset="0"/>
                <a:cs typeface="Times New Roman"/>
              </a:rPr>
              <a:t>Betty er en 48-årig kvinde. Iflg. hendes CV er hun oprindeligt uddannet som dekoratør. Har arbejdet som butiksdekoratør i ca. 10 </a:t>
            </a:r>
            <a:r>
              <a:rPr lang="da-DK" sz="1800" dirty="0">
                <a:latin typeface="Calibri"/>
                <a:ea typeface="Calibri" panose="020F0502020204030204" pitchFamily="34" charset="0"/>
                <a:cs typeface="Times New Roman"/>
              </a:rPr>
              <a:t>år.</a:t>
            </a:r>
            <a:r>
              <a:rPr lang="da-DK" sz="1800" dirty="0">
                <a:effectLst/>
                <a:latin typeface="Calibri"/>
                <a:ea typeface="Calibri" panose="020F0502020204030204" pitchFamily="34" charset="0"/>
                <a:cs typeface="Times New Roman"/>
              </a:rPr>
              <a:t> Bliver ledig i 2016, får kortvarigt nyt job som dekoratør i </a:t>
            </a:r>
            <a:r>
              <a:rPr lang="da-DK" sz="1800" dirty="0">
                <a:latin typeface="Calibri"/>
                <a:ea typeface="Calibri" panose="020F0502020204030204" pitchFamily="34" charset="0"/>
                <a:cs typeface="Times New Roman"/>
              </a:rPr>
              <a:t>2017</a:t>
            </a:r>
            <a:r>
              <a:rPr lang="da-DK" sz="1800" dirty="0">
                <a:effectLst/>
                <a:latin typeface="Calibri"/>
                <a:ea typeface="Calibri" panose="020F0502020204030204" pitchFamily="34" charset="0"/>
                <a:cs typeface="Times New Roman"/>
              </a:rPr>
              <a:t>, ellers ledig og senest 1 måneds job i 2019 i en dagligvareforretning med ekspedition i bagerafdeling/kiosk/postforsendelser. A-dagpenge ophører marts 2020, og hun overgår til kontanthjælp herefter.</a:t>
            </a:r>
            <a:r>
              <a:rPr lang="da-DK" sz="1800" dirty="0">
                <a:latin typeface="Calibri"/>
                <a:ea typeface="Calibri" panose="020F0502020204030204" pitchFamily="34" charset="0"/>
                <a:cs typeface="Times New Roman"/>
              </a:rPr>
              <a:t>  </a:t>
            </a:r>
            <a:endParaRPr lang="da-DK" sz="1800" dirty="0">
              <a:effectLst/>
              <a:latin typeface="Calibri"/>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dirty="0">
                <a:effectLst/>
                <a:latin typeface="Calibri"/>
                <a:ea typeface="Calibri" panose="020F0502020204030204" pitchFamily="34" charset="0"/>
                <a:cs typeface="Times New Roman"/>
              </a:rPr>
              <a:t>Hun sygemelder sig i april 2020 med en tarmsygdom, som </a:t>
            </a:r>
            <a:r>
              <a:rPr lang="da-DK" sz="1800" dirty="0">
                <a:latin typeface="Calibri"/>
                <a:ea typeface="Calibri" panose="020F0502020204030204" pitchFamily="34" charset="0"/>
                <a:cs typeface="Times New Roman"/>
              </a:rPr>
              <a:t>betyder </a:t>
            </a:r>
            <a:r>
              <a:rPr lang="da-DK" sz="1800" dirty="0">
                <a:effectLst/>
                <a:latin typeface="Calibri"/>
                <a:ea typeface="Calibri" panose="020F0502020204030204" pitchFamily="34" charset="0"/>
                <a:cs typeface="Times New Roman"/>
              </a:rPr>
              <a:t>at hun er sengeliggende og har invaliderende smerter og </a:t>
            </a:r>
            <a:r>
              <a:rPr lang="da-DK" sz="1800" dirty="0">
                <a:latin typeface="Calibri"/>
                <a:ea typeface="Calibri" panose="020F0502020204030204" pitchFamily="34" charset="0"/>
                <a:cs typeface="Times New Roman"/>
              </a:rPr>
              <a:t>at hun </a:t>
            </a:r>
            <a:r>
              <a:rPr lang="da-DK" sz="1800" dirty="0">
                <a:effectLst/>
                <a:latin typeface="Calibri"/>
                <a:ea typeface="Calibri" panose="020F0502020204030204" pitchFamily="34" charset="0"/>
                <a:cs typeface="Times New Roman"/>
              </a:rPr>
              <a:t>skal være i nærheden af et toilet.</a:t>
            </a:r>
            <a:r>
              <a:rPr lang="da-DK" sz="1800" dirty="0">
                <a:latin typeface="Calibri"/>
                <a:ea typeface="Calibri" panose="020F0502020204030204" pitchFamily="34" charset="0"/>
                <a:cs typeface="Times New Roman"/>
              </a:rPr>
              <a:t> </a:t>
            </a:r>
            <a:endParaRPr lang="da-DK" sz="1800" dirty="0">
              <a:effectLst/>
              <a:latin typeface="Calibri"/>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dirty="0">
                <a:effectLst/>
                <a:latin typeface="Calibri"/>
                <a:ea typeface="Calibri" panose="020F0502020204030204" pitchFamily="34" charset="0"/>
                <a:cs typeface="Times New Roman"/>
              </a:rPr>
              <a:t>Hun fortæller, at hun er blevet undersøgt ved egen læge, som har taget forskellige prøver</a:t>
            </a:r>
            <a:r>
              <a:rPr lang="da-DK" sz="1800" dirty="0">
                <a:latin typeface="Calibri"/>
                <a:ea typeface="Calibri" panose="020F0502020204030204" pitchFamily="34" charset="0"/>
                <a:cs typeface="Times New Roman"/>
              </a:rPr>
              <a:t>,</a:t>
            </a:r>
            <a:r>
              <a:rPr lang="da-DK" sz="1800" dirty="0">
                <a:effectLst/>
                <a:latin typeface="Calibri"/>
                <a:ea typeface="Calibri" panose="020F0502020204030204" pitchFamily="34" charset="0"/>
                <a:cs typeface="Times New Roman"/>
              </a:rPr>
              <a:t> og at hun afventer at blive indkaldt til yderligere undersøgelse på sygehuset. Hun beskriver</a:t>
            </a:r>
            <a:r>
              <a:rPr lang="da-DK" sz="1800" dirty="0">
                <a:latin typeface="Calibri"/>
                <a:ea typeface="Calibri" panose="020F0502020204030204" pitchFamily="34" charset="0"/>
                <a:cs typeface="Times New Roman"/>
              </a:rPr>
              <a:t>,</a:t>
            </a:r>
            <a:r>
              <a:rPr lang="da-DK" sz="1800" dirty="0">
                <a:effectLst/>
                <a:latin typeface="Calibri"/>
                <a:ea typeface="Calibri" panose="020F0502020204030204" pitchFamily="34" charset="0"/>
                <a:cs typeface="Times New Roman"/>
              </a:rPr>
              <a:t> at symptomerne er bedret en smule </a:t>
            </a:r>
            <a:r>
              <a:rPr lang="da-DK" sz="1800" dirty="0">
                <a:latin typeface="Calibri"/>
                <a:ea typeface="Calibri" panose="020F0502020204030204" pitchFamily="34" charset="0"/>
                <a:cs typeface="Times New Roman"/>
              </a:rPr>
              <a:t>de seneste</a:t>
            </a:r>
            <a:r>
              <a:rPr lang="da-DK" sz="1800" dirty="0">
                <a:effectLst/>
                <a:latin typeface="Calibri"/>
                <a:ea typeface="Calibri" panose="020F0502020204030204" pitchFamily="34" charset="0"/>
                <a:cs typeface="Times New Roman"/>
              </a:rPr>
              <a:t> </a:t>
            </a:r>
            <a:r>
              <a:rPr lang="da-DK" sz="1800" dirty="0">
                <a:latin typeface="Calibri"/>
                <a:ea typeface="Calibri" panose="020F0502020204030204" pitchFamily="34" charset="0"/>
                <a:cs typeface="Times New Roman"/>
              </a:rPr>
              <a:t>måneder</a:t>
            </a:r>
            <a:r>
              <a:rPr lang="da-DK" sz="1800" dirty="0">
                <a:effectLst/>
                <a:latin typeface="Calibri"/>
                <a:ea typeface="Calibri" panose="020F0502020204030204" pitchFamily="34" charset="0"/>
                <a:cs typeface="Times New Roman"/>
              </a:rPr>
              <a:t>, men hun føler sig fortsat ikke i stand til at varetage </a:t>
            </a:r>
            <a:r>
              <a:rPr lang="da-DK" sz="1800" dirty="0">
                <a:latin typeface="Calibri"/>
                <a:ea typeface="Calibri" panose="020F0502020204030204" pitchFamily="34" charset="0"/>
                <a:cs typeface="Times New Roman"/>
              </a:rPr>
              <a:t>sit arbejde</a:t>
            </a:r>
            <a:r>
              <a:rPr lang="da-DK" sz="1800" dirty="0">
                <a:effectLst/>
                <a:latin typeface="Calibri"/>
                <a:ea typeface="Calibri" panose="020F0502020204030204" pitchFamily="34" charset="0"/>
                <a:cs typeface="Times New Roman"/>
              </a:rPr>
              <a:t>. Betty kan ikke selv beskrive hvilken tarmsygdom hun har</a:t>
            </a:r>
            <a:r>
              <a:rPr lang="da-DK" sz="1800" dirty="0">
                <a:latin typeface="Calibri"/>
                <a:ea typeface="Calibri" panose="020F0502020204030204" pitchFamily="34" charset="0"/>
                <a:cs typeface="Times New Roman"/>
              </a:rPr>
              <a:t>,</a:t>
            </a:r>
            <a:r>
              <a:rPr lang="da-DK" sz="1800" dirty="0">
                <a:effectLst/>
                <a:latin typeface="Calibri"/>
                <a:ea typeface="Calibri" panose="020F0502020204030204" pitchFamily="34" charset="0"/>
                <a:cs typeface="Times New Roman"/>
              </a:rPr>
              <a:t> og </a:t>
            </a:r>
            <a:r>
              <a:rPr lang="da-DK" sz="1800" dirty="0">
                <a:latin typeface="Calibri"/>
                <a:ea typeface="Calibri" panose="020F0502020204030204" pitchFamily="34" charset="0"/>
                <a:cs typeface="Times New Roman"/>
              </a:rPr>
              <a:t>hun fortæller,</a:t>
            </a:r>
            <a:r>
              <a:rPr lang="da-DK" sz="1800" dirty="0">
                <a:effectLst/>
                <a:latin typeface="Calibri"/>
                <a:ea typeface="Calibri" panose="020F0502020204030204" pitchFamily="34" charset="0"/>
                <a:cs typeface="Times New Roman"/>
              </a:rPr>
              <a:t> at det fortsat er uafklaret, hvornår hun skal undersøges og hvor </a:t>
            </a:r>
            <a:r>
              <a:rPr lang="da-DK" sz="1800" dirty="0">
                <a:latin typeface="Calibri"/>
                <a:ea typeface="Calibri" panose="020F0502020204030204" pitchFamily="34" charset="0"/>
                <a:cs typeface="Times New Roman"/>
              </a:rPr>
              <a:t>lang tid, der</a:t>
            </a:r>
            <a:r>
              <a:rPr lang="da-DK" sz="1800" dirty="0">
                <a:effectLst/>
                <a:latin typeface="Calibri"/>
                <a:ea typeface="Calibri" panose="020F0502020204030204" pitchFamily="34" charset="0"/>
                <a:cs typeface="Times New Roman"/>
              </a:rPr>
              <a:t> vil gå før hun er rask igen. Hun har dage, hvor hun føler sig nogenlunde</a:t>
            </a:r>
            <a:r>
              <a:rPr lang="da-DK" sz="1800" dirty="0">
                <a:latin typeface="Calibri"/>
                <a:ea typeface="Calibri" panose="020F0502020204030204" pitchFamily="34" charset="0"/>
                <a:cs typeface="Times New Roman"/>
              </a:rPr>
              <a:t>,</a:t>
            </a:r>
            <a:r>
              <a:rPr lang="da-DK" sz="1800" dirty="0">
                <a:effectLst/>
                <a:latin typeface="Calibri"/>
                <a:ea typeface="Calibri" panose="020F0502020204030204" pitchFamily="34" charset="0"/>
                <a:cs typeface="Times New Roman"/>
              </a:rPr>
              <a:t> og dage hvor hun ikke kan andet end at ligge i sengen.</a:t>
            </a:r>
          </a:p>
          <a:p>
            <a:pPr marL="0" indent="0">
              <a:lnSpc>
                <a:spcPct val="107000"/>
              </a:lnSpc>
              <a:spcAft>
                <a:spcPts val="800"/>
              </a:spcAft>
              <a:buNone/>
            </a:pPr>
            <a:r>
              <a:rPr lang="da-DK" sz="1800" dirty="0">
                <a:effectLst/>
                <a:latin typeface="Calibri"/>
                <a:ea typeface="Calibri" panose="020F0502020204030204" pitchFamily="34" charset="0"/>
                <a:cs typeface="Times New Roman"/>
              </a:rPr>
              <a:t>Der ønskes derfor en statusattest fra egen læge, hvad skal der stå i anmodningen?</a:t>
            </a:r>
          </a:p>
          <a:p>
            <a:endParaRPr lang="da-DK" sz="1300" dirty="0"/>
          </a:p>
        </p:txBody>
      </p:sp>
      <p:sp>
        <p:nvSpPr>
          <p:cNvPr id="3" name="Titel 3">
            <a:extLst>
              <a:ext uri="{FF2B5EF4-FFF2-40B4-BE49-F238E27FC236}">
                <a16:creationId xmlns:a16="http://schemas.microsoft.com/office/drawing/2014/main" id="{8B167333-0B56-4C21-800C-2FD275F2E78A}"/>
              </a:ext>
            </a:extLst>
          </p:cNvPr>
          <p:cNvSpPr>
            <a:spLocks noGrp="1"/>
          </p:cNvSpPr>
          <p:nvPr>
            <p:ph type="title"/>
          </p:nvPr>
        </p:nvSpPr>
        <p:spPr>
          <a:xfrm>
            <a:off x="838200" y="365125"/>
            <a:ext cx="10515600" cy="1325563"/>
          </a:xfrm>
        </p:spPr>
        <p:txBody>
          <a:bodyPr/>
          <a:lstStyle/>
          <a:p>
            <a:r>
              <a:rPr lang="da-DK"/>
              <a:t>Case 1</a:t>
            </a:r>
          </a:p>
        </p:txBody>
      </p:sp>
      <p:sp>
        <p:nvSpPr>
          <p:cNvPr id="4" name="Tekstfelt 3">
            <a:extLst>
              <a:ext uri="{FF2B5EF4-FFF2-40B4-BE49-F238E27FC236}">
                <a16:creationId xmlns:a16="http://schemas.microsoft.com/office/drawing/2014/main" id="{DE04F5FD-D741-8AF2-D075-2453CB47732F}"/>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13</a:t>
            </a:r>
          </a:p>
        </p:txBody>
      </p:sp>
    </p:spTree>
    <p:extLst>
      <p:ext uri="{BB962C8B-B14F-4D97-AF65-F5344CB8AC3E}">
        <p14:creationId xmlns:p14="http://schemas.microsoft.com/office/powerpoint/2010/main" val="200767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EACE90-27A4-4B17-A1FE-2D84412834C1}"/>
              </a:ext>
            </a:extLst>
          </p:cNvPr>
          <p:cNvSpPr txBox="1">
            <a:spLocks/>
          </p:cNvSpPr>
          <p:nvPr/>
        </p:nvSpPr>
        <p:spPr>
          <a:xfrm>
            <a:off x="1524000" y="1122363"/>
            <a:ext cx="9144000" cy="2387600"/>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ctr"/>
            <a:endParaRPr lang="da-DK" dirty="0"/>
          </a:p>
          <a:p>
            <a:pPr algn="ctr"/>
            <a:endParaRPr lang="da-DK" dirty="0"/>
          </a:p>
          <a:p>
            <a:pPr algn="ctr"/>
            <a:endParaRPr lang="da-DK" dirty="0"/>
          </a:p>
          <a:p>
            <a:pPr algn="ctr"/>
            <a:r>
              <a:rPr lang="da-DK" sz="6000" dirty="0">
                <a:latin typeface="+mj-lt"/>
              </a:rPr>
              <a:t>Gruppearbejde</a:t>
            </a:r>
          </a:p>
        </p:txBody>
      </p:sp>
      <p:sp>
        <p:nvSpPr>
          <p:cNvPr id="3" name="Undertitel 2">
            <a:extLst>
              <a:ext uri="{FF2B5EF4-FFF2-40B4-BE49-F238E27FC236}">
                <a16:creationId xmlns:a16="http://schemas.microsoft.com/office/drawing/2014/main" id="{B0FE4453-44CF-4C58-8F9D-440C7C4DB46B}"/>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dirty="0">
                <a:latin typeface="+mn-lt"/>
              </a:rPr>
              <a:t>15 min</a:t>
            </a:r>
          </a:p>
        </p:txBody>
      </p:sp>
      <p:sp>
        <p:nvSpPr>
          <p:cNvPr id="5" name="Tekstfelt 4">
            <a:extLst>
              <a:ext uri="{FF2B5EF4-FFF2-40B4-BE49-F238E27FC236}">
                <a16:creationId xmlns:a16="http://schemas.microsoft.com/office/drawing/2014/main" id="{0F44DB3D-03B2-6DF2-096F-2D182A27EB4B}"/>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14</a:t>
            </a:r>
          </a:p>
        </p:txBody>
      </p:sp>
    </p:spTree>
    <p:extLst>
      <p:ext uri="{BB962C8B-B14F-4D97-AF65-F5344CB8AC3E}">
        <p14:creationId xmlns:p14="http://schemas.microsoft.com/office/powerpoint/2010/main" val="168865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8CE95D-F10E-4299-B375-8D301777AE0C}"/>
              </a:ext>
            </a:extLst>
          </p:cNvPr>
          <p:cNvSpPr>
            <a:spLocks noGrp="1"/>
          </p:cNvSpPr>
          <p:nvPr>
            <p:ph type="title"/>
          </p:nvPr>
        </p:nvSpPr>
        <p:spPr>
          <a:xfrm>
            <a:off x="643467" y="1123639"/>
            <a:ext cx="3962061" cy="4516360"/>
          </a:xfrm>
        </p:spPr>
        <p:txBody>
          <a:bodyPr anchor="t">
            <a:normAutofit/>
          </a:bodyPr>
          <a:lstStyle/>
          <a:p>
            <a:r>
              <a:rPr lang="da-DK" sz="3600" dirty="0"/>
              <a:t>Eksempel på anmodning</a:t>
            </a:r>
          </a:p>
        </p:txBody>
      </p:sp>
      <p:sp>
        <p:nvSpPr>
          <p:cNvPr id="3" name="Pladsholder til indhold 2">
            <a:extLst>
              <a:ext uri="{FF2B5EF4-FFF2-40B4-BE49-F238E27FC236}">
                <a16:creationId xmlns:a16="http://schemas.microsoft.com/office/drawing/2014/main" id="{33D8E270-4F97-464B-8293-CDE63664BFEB}"/>
              </a:ext>
            </a:extLst>
          </p:cNvPr>
          <p:cNvSpPr>
            <a:spLocks noGrp="1"/>
          </p:cNvSpPr>
          <p:nvPr>
            <p:ph idx="1"/>
          </p:nvPr>
        </p:nvSpPr>
        <p:spPr>
          <a:xfrm>
            <a:off x="5070020" y="1123638"/>
            <a:ext cx="6478513" cy="4516361"/>
          </a:xfrm>
        </p:spPr>
        <p:txBody>
          <a:bodyPr vert="horz" lIns="91440" tIns="45720" rIns="91440" bIns="45720" rtlCol="0" anchor="t">
            <a:normAutofit fontScale="92500" lnSpcReduction="20000"/>
          </a:bodyPr>
          <a:lstStyle/>
          <a:p>
            <a:pPr marL="0" indent="0">
              <a:lnSpc>
                <a:spcPct val="107000"/>
              </a:lnSpc>
              <a:spcAft>
                <a:spcPts val="800"/>
              </a:spcAft>
              <a:buNone/>
            </a:pPr>
            <a:r>
              <a:rPr lang="da-DK" sz="1800" i="1" dirty="0">
                <a:latin typeface="Calibri"/>
                <a:ea typeface="Calibri" panose="020F0502020204030204" pitchFamily="34" charset="0"/>
                <a:cs typeface="Times New Roman"/>
              </a:rPr>
              <a:t>Betty</a:t>
            </a:r>
            <a:r>
              <a:rPr lang="da-DK" sz="1800" i="1" dirty="0">
                <a:effectLst/>
                <a:latin typeface="Calibri"/>
                <a:ea typeface="Calibri" panose="020F0502020204030204" pitchFamily="34" charset="0"/>
                <a:cs typeface="Times New Roman"/>
              </a:rPr>
              <a:t> er tilknyttet Jobcenter Aalborg, hvor hun er vurderet jobparat. Betty oplyser, at hun har en tarmsygdom som bevirker, at hun har dage, hvor hun er sengeliggende og har behov for at være tæt på et toilet</a:t>
            </a:r>
            <a:r>
              <a:rPr lang="da-DK" sz="1800" i="1" dirty="0">
                <a:latin typeface="Calibri"/>
                <a:ea typeface="Calibri" panose="020F0502020204030204" pitchFamily="34" charset="0"/>
                <a:cs typeface="Times New Roman"/>
              </a:rPr>
              <a:t>,</a:t>
            </a:r>
            <a:r>
              <a:rPr lang="da-DK" sz="1800" i="1" dirty="0">
                <a:effectLst/>
                <a:latin typeface="Calibri"/>
                <a:ea typeface="Calibri" panose="020F0502020204030204" pitchFamily="34" charset="0"/>
                <a:cs typeface="Times New Roman"/>
              </a:rPr>
              <a:t> og</a:t>
            </a:r>
            <a:r>
              <a:rPr lang="da-DK" sz="1800" i="1" dirty="0">
                <a:latin typeface="Calibri"/>
                <a:ea typeface="Calibri" panose="020F0502020204030204" pitchFamily="34" charset="0"/>
                <a:cs typeface="Times New Roman"/>
              </a:rPr>
              <a:t> hun </a:t>
            </a:r>
            <a:r>
              <a:rPr lang="da-DK" sz="1800" i="1" dirty="0">
                <a:effectLst/>
                <a:latin typeface="Calibri"/>
                <a:ea typeface="Calibri" panose="020F0502020204030204" pitchFamily="34" charset="0"/>
                <a:cs typeface="Times New Roman"/>
              </a:rPr>
              <a:t>beskriver, at hun disse dage er helt afkræftet. Hun oplever det i et sådant omfang, at hun ikke føler, at hun vil kunne varetage arbejde. Hun har derfor været sygemeldt siden april 2020. Betty oplyser, at hun er undersøgt hos egen læge og afventer udredning på sygehuset.</a:t>
            </a:r>
            <a:r>
              <a:rPr lang="da-DK" sz="1800" i="1" dirty="0">
                <a:latin typeface="Calibri"/>
                <a:ea typeface="Calibri" panose="020F0502020204030204" pitchFamily="34" charset="0"/>
                <a:cs typeface="Times New Roman"/>
              </a:rPr>
              <a:t> </a:t>
            </a:r>
            <a:endParaRPr lang="da-DK" sz="1800" i="1" dirty="0">
              <a:effectLst/>
              <a:latin typeface="Calibri"/>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i="1" dirty="0">
                <a:effectLst/>
                <a:latin typeface="Calibri"/>
                <a:ea typeface="Calibri" panose="020F0502020204030204" pitchFamily="34" charset="0"/>
                <a:cs typeface="Times New Roman"/>
              </a:rPr>
              <a:t>I den forbindelse ønskes en vurdering af Bettys helbredsmæssige status:</a:t>
            </a:r>
            <a:r>
              <a:rPr lang="da-DK" sz="1800" i="1" dirty="0">
                <a:latin typeface="Calibri"/>
                <a:ea typeface="Calibri" panose="020F0502020204030204" pitchFamily="34" charset="0"/>
                <a:cs typeface="Times New Roman"/>
              </a:rPr>
              <a:t> </a:t>
            </a:r>
            <a:endParaRPr lang="da-DK"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i="1" dirty="0">
                <a:latin typeface="Calibri"/>
                <a:ea typeface="Calibri" panose="020F0502020204030204" pitchFamily="34" charset="0"/>
                <a:cs typeface="Times New Roman"/>
              </a:rPr>
              <a:t>Hvad er diagnosen og prognosen?</a:t>
            </a:r>
            <a:endParaRPr lang="da-DK" sz="1800" i="1" dirty="0">
              <a:effectLst/>
              <a:latin typeface="Calibri"/>
              <a:ea typeface="Calibri" panose="020F0502020204030204" pitchFamily="34" charset="0"/>
              <a:cs typeface="Times New Roman"/>
            </a:endParaRPr>
          </a:p>
          <a:p>
            <a:pPr marL="0" indent="0">
              <a:lnSpc>
                <a:spcPct val="107000"/>
              </a:lnSpc>
              <a:spcAft>
                <a:spcPts val="800"/>
              </a:spcAft>
              <a:buNone/>
            </a:pPr>
            <a:r>
              <a:rPr lang="da-DK" sz="1800" i="1" dirty="0">
                <a:effectLst/>
                <a:latin typeface="Calibri"/>
                <a:ea typeface="Calibri" panose="020F0502020204030204" pitchFamily="34" charset="0"/>
                <a:cs typeface="Times New Roman"/>
              </a:rPr>
              <a:t>Hvilke udrednings og behandlingsmuligheder er iværksat og vil der være yderligere udrednings og behandlingsmuligheder?</a:t>
            </a:r>
          </a:p>
          <a:p>
            <a:pPr marL="0" indent="0">
              <a:lnSpc>
                <a:spcPct val="107000"/>
              </a:lnSpc>
              <a:spcAft>
                <a:spcPts val="800"/>
              </a:spcAft>
              <a:buNone/>
            </a:pPr>
            <a:r>
              <a:rPr lang="da-DK" sz="1800" i="1" dirty="0">
                <a:effectLst/>
                <a:latin typeface="Calibri"/>
                <a:ea typeface="Calibri" panose="020F0502020204030204" pitchFamily="34" charset="0"/>
                <a:cs typeface="Times New Roman"/>
              </a:rPr>
              <a:t>Er der andre forhold </a:t>
            </a:r>
            <a:r>
              <a:rPr lang="da-DK" sz="1800" i="1" dirty="0">
                <a:latin typeface="Calibri"/>
                <a:ea typeface="Calibri" panose="020F0502020204030204" pitchFamily="34" charset="0"/>
                <a:cs typeface="Times New Roman"/>
              </a:rPr>
              <a:t>end Bettys tarmsymptomer, </a:t>
            </a:r>
            <a:r>
              <a:rPr lang="da-DK" sz="1800" i="1" dirty="0">
                <a:effectLst/>
                <a:latin typeface="Calibri"/>
                <a:ea typeface="Calibri" panose="020F0502020204030204" pitchFamily="34" charset="0"/>
                <a:cs typeface="Times New Roman"/>
              </a:rPr>
              <a:t>der kan have indvirkning på funktionsevnen?</a:t>
            </a:r>
            <a:endParaRPr lang="da-DK" sz="1800" dirty="0">
              <a:effectLst/>
              <a:latin typeface="Calibri"/>
              <a:ea typeface="Calibri" panose="020F0502020204030204" pitchFamily="34" charset="0"/>
              <a:cs typeface="Times New Roman"/>
            </a:endParaRPr>
          </a:p>
        </p:txBody>
      </p:sp>
      <p:sp>
        <p:nvSpPr>
          <p:cNvPr id="4" name="Tekstfelt 3">
            <a:extLst>
              <a:ext uri="{FF2B5EF4-FFF2-40B4-BE49-F238E27FC236}">
                <a16:creationId xmlns:a16="http://schemas.microsoft.com/office/drawing/2014/main" id="{0D385F3C-E3C4-AC86-B8F7-DAEAF837F194}"/>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15</a:t>
            </a:r>
          </a:p>
        </p:txBody>
      </p:sp>
    </p:spTree>
    <p:extLst>
      <p:ext uri="{BB962C8B-B14F-4D97-AF65-F5344CB8AC3E}">
        <p14:creationId xmlns:p14="http://schemas.microsoft.com/office/powerpoint/2010/main" val="246841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a:extLst>
              <a:ext uri="{FF2B5EF4-FFF2-40B4-BE49-F238E27FC236}">
                <a16:creationId xmlns:a16="http://schemas.microsoft.com/office/drawing/2014/main" id="{281727F5-98E3-486D-9CA9-BEC5A94DC1C3}"/>
              </a:ext>
            </a:extLst>
          </p:cNvPr>
          <p:cNvSpPr>
            <a:spLocks noGrp="1"/>
          </p:cNvSpPr>
          <p:nvPr>
            <p:ph idx="1"/>
          </p:nvPr>
        </p:nvSpPr>
        <p:spPr>
          <a:xfrm>
            <a:off x="2387149" y="1690688"/>
            <a:ext cx="7509409" cy="3762615"/>
          </a:xfrm>
        </p:spPr>
        <p:txBody>
          <a:bodyPr vert="horz" lIns="91440" tIns="45720" rIns="91440" bIns="45720" rtlCol="0" anchor="t">
            <a:normAutofit lnSpcReduction="10000"/>
          </a:bodyPr>
          <a:lstStyle/>
          <a:p>
            <a:pPr marL="0" indent="0">
              <a:buNone/>
            </a:pPr>
            <a:r>
              <a:rPr lang="da-DK" sz="1600" dirty="0">
                <a:latin typeface="+mn-lt"/>
              </a:rPr>
              <a:t>Du har i dag haft en samtale med Myrna. Myrna er 37 år og er lige nu sygemeldt fra sit job i en kantine efter, at hun for 6 uger fik en forvridning af knæet. </a:t>
            </a:r>
          </a:p>
          <a:p>
            <a:pPr marL="0" indent="0">
              <a:buNone/>
            </a:pPr>
            <a:r>
              <a:rPr lang="da-DK" sz="1600" dirty="0">
                <a:latin typeface="+mn-lt"/>
              </a:rPr>
              <a:t>I dag var hun grådlabil under hele samtalen og hun fortæller selv, at hun er trist og energiforladt, formår kun lige at varetage de opgaver, der skal til for, at husholdningen kører. Ægtefællen tager sig af stort set alt omkring børnene i øjeblikket. </a:t>
            </a:r>
            <a:endParaRPr lang="da-DK" sz="1600" dirty="0">
              <a:latin typeface="+mn-lt"/>
              <a:cs typeface="Calibri"/>
            </a:endParaRPr>
          </a:p>
          <a:p>
            <a:pPr marL="0" indent="0">
              <a:buNone/>
            </a:pPr>
            <a:r>
              <a:rPr lang="da-DK" sz="1600" dirty="0">
                <a:latin typeface="+mn-lt"/>
              </a:rPr>
              <a:t>Du forsøger at få en dialog om den videre plan for at vende tilbage til arbejdsmarkedet, men Myrna siger i et meget højt tonefald, at det ikke kan lade sig gøre og tilkendegiver, at lige gyldigt hvad du peger på, så vil hun ikke kunne deltage. Herefter begynder Myrna at græde. </a:t>
            </a:r>
            <a:endParaRPr lang="da-DK" sz="1600" dirty="0">
              <a:latin typeface="+mn-lt"/>
              <a:cs typeface="Calibri"/>
            </a:endParaRPr>
          </a:p>
          <a:p>
            <a:pPr marL="0" indent="0">
              <a:buNone/>
            </a:pPr>
            <a:r>
              <a:rPr lang="da-DK" sz="1600" dirty="0">
                <a:latin typeface="+mn-lt"/>
                <a:ea typeface="Calibri" panose="020F0502020204030204" pitchFamily="34" charset="0"/>
                <a:cs typeface="Times New Roman"/>
              </a:rPr>
              <a:t>Myrna fortæller dig under samtalen, at hun var ved egen læge i sidste uge, men hun er usikker på, hvad lægen sagde, at der skulle ske nu. </a:t>
            </a:r>
            <a:r>
              <a:rPr lang="da-DK" sz="1600" dirty="0">
                <a:latin typeface="+mn-lt"/>
              </a:rPr>
              <a:t>Hun har ikke helt forstået, om hun skulle i noget behandling, og hun siger selv, at det måske er fordi, at hun også var rigtig ked af det, da hun var til samtalen hos lægen. </a:t>
            </a:r>
            <a:endParaRPr lang="da-DK" sz="1600" dirty="0">
              <a:latin typeface="+mn-lt"/>
              <a:cs typeface="Calibri"/>
            </a:endParaRPr>
          </a:p>
          <a:p>
            <a:pPr marL="0" indent="0">
              <a:buNone/>
            </a:pPr>
            <a:r>
              <a:rPr lang="da-DK" sz="1600" dirty="0">
                <a:latin typeface="+mn-lt"/>
              </a:rPr>
              <a:t>Du aftaler med Myrna, at du anmoder om en statusattest fra hendes praktiserende læge. </a:t>
            </a:r>
            <a:endParaRPr lang="da-DK" sz="1600" dirty="0">
              <a:latin typeface="+mn-lt"/>
              <a:cs typeface="Calibri"/>
            </a:endParaRPr>
          </a:p>
          <a:p>
            <a:pPr marL="0" indent="0">
              <a:buNone/>
            </a:pPr>
            <a:endParaRPr lang="da-DK" sz="1200" dirty="0"/>
          </a:p>
        </p:txBody>
      </p:sp>
      <p:sp>
        <p:nvSpPr>
          <p:cNvPr id="3" name="Titel 1">
            <a:extLst>
              <a:ext uri="{FF2B5EF4-FFF2-40B4-BE49-F238E27FC236}">
                <a16:creationId xmlns:a16="http://schemas.microsoft.com/office/drawing/2014/main" id="{8B0360A5-0BD5-478B-A26B-7B58FE907DD8}"/>
              </a:ext>
            </a:extLst>
          </p:cNvPr>
          <p:cNvSpPr>
            <a:spLocks noGrp="1"/>
          </p:cNvSpPr>
          <p:nvPr>
            <p:ph type="title"/>
          </p:nvPr>
        </p:nvSpPr>
        <p:spPr>
          <a:xfrm>
            <a:off x="838200" y="365125"/>
            <a:ext cx="10515600" cy="1325563"/>
          </a:xfrm>
        </p:spPr>
        <p:txBody>
          <a:bodyPr/>
          <a:lstStyle/>
          <a:p>
            <a:r>
              <a:rPr lang="da-DK" sz="3600" b="1" dirty="0">
                <a:solidFill>
                  <a:schemeClr val="accent2">
                    <a:lumMod val="75000"/>
                  </a:schemeClr>
                </a:solidFill>
                <a:latin typeface="+mj-lt"/>
              </a:rPr>
              <a:t>Case 2</a:t>
            </a:r>
          </a:p>
        </p:txBody>
      </p:sp>
      <p:sp>
        <p:nvSpPr>
          <p:cNvPr id="4" name="Tekstfelt 3">
            <a:extLst>
              <a:ext uri="{FF2B5EF4-FFF2-40B4-BE49-F238E27FC236}">
                <a16:creationId xmlns:a16="http://schemas.microsoft.com/office/drawing/2014/main" id="{90CAA417-97E4-9E81-817F-5C54A711002F}"/>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16</a:t>
            </a:r>
          </a:p>
        </p:txBody>
      </p:sp>
    </p:spTree>
    <p:extLst>
      <p:ext uri="{BB962C8B-B14F-4D97-AF65-F5344CB8AC3E}">
        <p14:creationId xmlns:p14="http://schemas.microsoft.com/office/powerpoint/2010/main" val="176467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B15901-E359-4D0B-A0E2-A16ACB70F6E1}"/>
              </a:ext>
            </a:extLst>
          </p:cNvPr>
          <p:cNvSpPr txBox="1">
            <a:spLocks/>
          </p:cNvSpPr>
          <p:nvPr/>
        </p:nvSpPr>
        <p:spPr>
          <a:xfrm>
            <a:off x="1524000" y="1122363"/>
            <a:ext cx="9144000" cy="2387600"/>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ctr"/>
            <a:endParaRPr lang="da-DK" sz="6000" dirty="0">
              <a:latin typeface="+mj-lt"/>
            </a:endParaRPr>
          </a:p>
          <a:p>
            <a:pPr algn="ctr"/>
            <a:endParaRPr lang="da-DK" sz="6000" dirty="0">
              <a:latin typeface="+mj-lt"/>
            </a:endParaRPr>
          </a:p>
          <a:p>
            <a:pPr algn="ctr"/>
            <a:r>
              <a:rPr lang="da-DK" sz="6000" dirty="0">
                <a:latin typeface="+mj-lt"/>
              </a:rPr>
              <a:t>Gruppearbejde</a:t>
            </a:r>
          </a:p>
        </p:txBody>
      </p:sp>
      <p:sp>
        <p:nvSpPr>
          <p:cNvPr id="3" name="Undertitel 2">
            <a:extLst>
              <a:ext uri="{FF2B5EF4-FFF2-40B4-BE49-F238E27FC236}">
                <a16:creationId xmlns:a16="http://schemas.microsoft.com/office/drawing/2014/main" id="{8150C2CC-BF67-409D-AB79-5ABA5DBD8834}"/>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a-DK" dirty="0">
                <a:latin typeface="+mn-lt"/>
              </a:rPr>
              <a:t>15 min</a:t>
            </a:r>
          </a:p>
        </p:txBody>
      </p:sp>
      <p:sp>
        <p:nvSpPr>
          <p:cNvPr id="4" name="Tekstfelt 3">
            <a:extLst>
              <a:ext uri="{FF2B5EF4-FFF2-40B4-BE49-F238E27FC236}">
                <a16:creationId xmlns:a16="http://schemas.microsoft.com/office/drawing/2014/main" id="{D26DA7CD-FD4F-9909-9451-B12BA18197B9}"/>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17</a:t>
            </a:r>
          </a:p>
        </p:txBody>
      </p:sp>
    </p:spTree>
    <p:extLst>
      <p:ext uri="{BB962C8B-B14F-4D97-AF65-F5344CB8AC3E}">
        <p14:creationId xmlns:p14="http://schemas.microsoft.com/office/powerpoint/2010/main" val="2052568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4">
            <a:extLst>
              <a:ext uri="{FF2B5EF4-FFF2-40B4-BE49-F238E27FC236}">
                <a16:creationId xmlns:a16="http://schemas.microsoft.com/office/drawing/2014/main" id="{57401B06-4952-40EE-B8F0-E38662D7E72E}"/>
              </a:ext>
            </a:extLst>
          </p:cNvPr>
          <p:cNvSpPr>
            <a:spLocks noGrp="1"/>
          </p:cNvSpPr>
          <p:nvPr>
            <p:ph idx="1"/>
          </p:nvPr>
        </p:nvSpPr>
        <p:spPr>
          <a:xfrm>
            <a:off x="2135560" y="548680"/>
            <a:ext cx="7848872" cy="5394920"/>
          </a:xfrm>
        </p:spPr>
        <p:txBody>
          <a:bodyPr/>
          <a:lstStyle/>
          <a:p>
            <a:endParaRPr lang="da-DK" dirty="0"/>
          </a:p>
          <a:p>
            <a:pPr marL="0" indent="0">
              <a:buNone/>
            </a:pPr>
            <a:r>
              <a:rPr lang="da-DK" b="1" dirty="0">
                <a:solidFill>
                  <a:schemeClr val="accent6">
                    <a:lumMod val="75000"/>
                  </a:schemeClr>
                </a:solidFill>
                <a:latin typeface="+mj-lt"/>
              </a:rPr>
              <a:t>Eksempel på anmodning</a:t>
            </a:r>
          </a:p>
          <a:p>
            <a:pPr marL="0" indent="0">
              <a:buNone/>
            </a:pPr>
            <a:endParaRPr lang="da-DK" dirty="0">
              <a:solidFill>
                <a:schemeClr val="accent6">
                  <a:lumMod val="75000"/>
                </a:schemeClr>
              </a:solidFill>
            </a:endParaRPr>
          </a:p>
          <a:p>
            <a:pPr marL="0" indent="0">
              <a:buNone/>
            </a:pPr>
            <a:r>
              <a:rPr lang="da-DK" sz="1800" dirty="0">
                <a:solidFill>
                  <a:schemeClr val="accent6">
                    <a:lumMod val="75000"/>
                  </a:schemeClr>
                </a:solidFill>
                <a:latin typeface="+mn-lt"/>
              </a:rPr>
              <a:t>Myrna har været sygemeldt siden d. x/x på grund af knæsmerter. Hun har været til samtale hos mig d.d., hvor jeg oplevede, at hun var grådlabil under samtalen. Hun ser sig ikke i stand til at deltage i nogen form for tilbud p.t. </a:t>
            </a:r>
          </a:p>
          <a:p>
            <a:pPr marL="0" indent="0">
              <a:buNone/>
            </a:pPr>
            <a:r>
              <a:rPr lang="da-DK" sz="1800" dirty="0">
                <a:solidFill>
                  <a:schemeClr val="accent6">
                    <a:lumMod val="75000"/>
                  </a:schemeClr>
                </a:solidFill>
                <a:latin typeface="+mn-lt"/>
              </a:rPr>
              <a:t>Hun fortæller, at hun er i tvivl om, hvorvidt der er planlagt opstart i lægelig behandling. </a:t>
            </a:r>
          </a:p>
          <a:p>
            <a:pPr marL="0" indent="0">
              <a:buNone/>
            </a:pPr>
            <a:r>
              <a:rPr lang="da-DK" sz="1800" dirty="0">
                <a:solidFill>
                  <a:schemeClr val="accent6">
                    <a:lumMod val="75000"/>
                  </a:schemeClr>
                </a:solidFill>
                <a:latin typeface="+mn-lt"/>
              </a:rPr>
              <a:t>For at kunne støtte Myrna bedst muligt i det videre forløb, herunder evt. behov for andre indsatser for at komme i job, har jeg brug for at vide følgende: </a:t>
            </a:r>
          </a:p>
          <a:p>
            <a:r>
              <a:rPr lang="da-DK" sz="1800" dirty="0">
                <a:solidFill>
                  <a:schemeClr val="accent6">
                    <a:lumMod val="75000"/>
                  </a:schemeClr>
                </a:solidFill>
                <a:latin typeface="+mn-lt"/>
              </a:rPr>
              <a:t>Påtænkes der iværksættelse af behandling?</a:t>
            </a:r>
          </a:p>
          <a:p>
            <a:r>
              <a:rPr lang="da-DK" sz="1800" dirty="0">
                <a:solidFill>
                  <a:schemeClr val="accent6">
                    <a:lumMod val="75000"/>
                  </a:schemeClr>
                </a:solidFill>
                <a:latin typeface="+mn-lt"/>
              </a:rPr>
              <a:t>Hvilken effekt forventes i givet fald heraf?</a:t>
            </a:r>
          </a:p>
          <a:p>
            <a:r>
              <a:rPr lang="da-DK" sz="1800" dirty="0">
                <a:solidFill>
                  <a:schemeClr val="accent6">
                    <a:lumMod val="75000"/>
                  </a:schemeClr>
                </a:solidFill>
                <a:latin typeface="+mn-lt"/>
              </a:rPr>
              <a:t>Har du kendskab til andre forhold, der kan have betydning for Myrnas funktionsevne?</a:t>
            </a:r>
          </a:p>
        </p:txBody>
      </p:sp>
      <p:sp>
        <p:nvSpPr>
          <p:cNvPr id="3" name="Tekstfelt 2">
            <a:extLst>
              <a:ext uri="{FF2B5EF4-FFF2-40B4-BE49-F238E27FC236}">
                <a16:creationId xmlns:a16="http://schemas.microsoft.com/office/drawing/2014/main" id="{C63DEEBC-C65E-3A18-3504-359C579FDABD}"/>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18</a:t>
            </a:r>
          </a:p>
        </p:txBody>
      </p:sp>
    </p:spTree>
    <p:extLst>
      <p:ext uri="{BB962C8B-B14F-4D97-AF65-F5344CB8AC3E}">
        <p14:creationId xmlns:p14="http://schemas.microsoft.com/office/powerpoint/2010/main" val="291880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659B099-B5E4-4FC3-93AE-035BB3D5B16E}"/>
              </a:ext>
            </a:extLst>
          </p:cNvPr>
          <p:cNvSpPr>
            <a:spLocks noGrp="1"/>
          </p:cNvSpPr>
          <p:nvPr>
            <p:ph type="title"/>
          </p:nvPr>
        </p:nvSpPr>
        <p:spPr>
          <a:xfrm>
            <a:off x="838200" y="365125"/>
            <a:ext cx="10515600" cy="1325563"/>
          </a:xfrm>
        </p:spPr>
        <p:txBody>
          <a:bodyPr/>
          <a:lstStyle/>
          <a:p>
            <a:br>
              <a:rPr lang="da-DK" dirty="0"/>
            </a:br>
            <a:r>
              <a:rPr lang="da-DK" dirty="0"/>
              <a:t>Afrunding</a:t>
            </a:r>
          </a:p>
        </p:txBody>
      </p:sp>
      <p:sp>
        <p:nvSpPr>
          <p:cNvPr id="7" name="Pladsholder til indhold 2">
            <a:extLst>
              <a:ext uri="{FF2B5EF4-FFF2-40B4-BE49-F238E27FC236}">
                <a16:creationId xmlns:a16="http://schemas.microsoft.com/office/drawing/2014/main" id="{33EC9209-64CC-44D6-9D1E-4CB002948B97}"/>
              </a:ext>
            </a:extLst>
          </p:cNvPr>
          <p:cNvSpPr>
            <a:spLocks noGrp="1"/>
          </p:cNvSpPr>
          <p:nvPr>
            <p:ph idx="1"/>
          </p:nvPr>
        </p:nvSpPr>
        <p:spPr>
          <a:xfrm>
            <a:off x="838200" y="1825625"/>
            <a:ext cx="10515600" cy="4351338"/>
          </a:xfrm>
        </p:spPr>
        <p:txBody>
          <a:bodyPr lIns="91440" tIns="45720" rIns="91440" bIns="45720" anchor="t"/>
          <a:lstStyle/>
          <a:p>
            <a:r>
              <a:rPr lang="da-DK" dirty="0">
                <a:latin typeface="+mn-lt"/>
              </a:rPr>
              <a:t>Hvad har vi lært?</a:t>
            </a:r>
          </a:p>
          <a:p>
            <a:endParaRPr lang="da-DK" dirty="0">
              <a:latin typeface="+mn-lt"/>
              <a:ea typeface="Calibri"/>
              <a:cs typeface="Calibri"/>
            </a:endParaRPr>
          </a:p>
          <a:p>
            <a:r>
              <a:rPr lang="da-DK" dirty="0">
                <a:latin typeface="+mn-lt"/>
              </a:rPr>
              <a:t>Tak for i dag</a:t>
            </a:r>
          </a:p>
        </p:txBody>
      </p:sp>
      <p:sp>
        <p:nvSpPr>
          <p:cNvPr id="2" name="Tekstfelt 1">
            <a:extLst>
              <a:ext uri="{FF2B5EF4-FFF2-40B4-BE49-F238E27FC236}">
                <a16:creationId xmlns:a16="http://schemas.microsoft.com/office/drawing/2014/main" id="{6769F41E-B3CF-45EA-3B4E-56DCC5C4D786}"/>
              </a:ext>
            </a:extLst>
          </p:cNvPr>
          <p:cNvSpPr txBox="1"/>
          <p:nvPr/>
        </p:nvSpPr>
        <p:spPr>
          <a:xfrm>
            <a:off x="11138263" y="235131"/>
            <a:ext cx="513806" cy="369332"/>
          </a:xfrm>
          <a:prstGeom prst="rect">
            <a:avLst/>
          </a:prstGeom>
          <a:noFill/>
        </p:spPr>
        <p:txBody>
          <a:bodyPr wrap="square" rtlCol="0">
            <a:spAutoFit/>
          </a:bodyPr>
          <a:lstStyle/>
          <a:p>
            <a:r>
              <a:rPr lang="da-DK" dirty="0">
                <a:solidFill>
                  <a:schemeClr val="bg1">
                    <a:lumMod val="75000"/>
                  </a:schemeClr>
                </a:solidFill>
              </a:rPr>
              <a:t>19</a:t>
            </a:r>
          </a:p>
        </p:txBody>
      </p:sp>
    </p:spTree>
    <p:extLst>
      <p:ext uri="{BB962C8B-B14F-4D97-AF65-F5344CB8AC3E}">
        <p14:creationId xmlns:p14="http://schemas.microsoft.com/office/powerpoint/2010/main" val="278084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1F132F0-DCD2-4E46-9A55-644AF8F9A1E0}"/>
              </a:ext>
            </a:extLst>
          </p:cNvPr>
          <p:cNvSpPr>
            <a:spLocks noGrp="1"/>
          </p:cNvSpPr>
          <p:nvPr>
            <p:ph type="title"/>
          </p:nvPr>
        </p:nvSpPr>
        <p:spPr>
          <a:xfrm>
            <a:off x="838200" y="365125"/>
            <a:ext cx="10515600" cy="1325563"/>
          </a:xfrm>
        </p:spPr>
        <p:txBody>
          <a:bodyPr/>
          <a:lstStyle/>
          <a:p>
            <a:r>
              <a:rPr lang="da-DK" dirty="0"/>
              <a:t>Læringsmål</a:t>
            </a:r>
          </a:p>
        </p:txBody>
      </p:sp>
      <p:sp>
        <p:nvSpPr>
          <p:cNvPr id="8" name="Pladsholder til indhold 2">
            <a:extLst>
              <a:ext uri="{FF2B5EF4-FFF2-40B4-BE49-F238E27FC236}">
                <a16:creationId xmlns:a16="http://schemas.microsoft.com/office/drawing/2014/main" id="{B5EE1DFF-CE47-4D51-AD1D-ACD8FABC9F6D}"/>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indent="0">
              <a:buNone/>
            </a:pPr>
            <a:r>
              <a:rPr lang="da-DK" dirty="0">
                <a:latin typeface="+mn-lt"/>
              </a:rPr>
              <a:t>På dette kursus lærer I om:</a:t>
            </a:r>
          </a:p>
          <a:p>
            <a:pPr lvl="1"/>
            <a:r>
              <a:rPr lang="da-DK" sz="2800" dirty="0">
                <a:latin typeface="+mn-lt"/>
                <a:ea typeface="+mn-lt"/>
                <a:cs typeface="+mn-lt"/>
              </a:rPr>
              <a:t>At skabe forståelse for opgaver og ansvarsområder i det socialt-lægelige samarbejde.</a:t>
            </a:r>
          </a:p>
          <a:p>
            <a:pPr lvl="1"/>
            <a:r>
              <a:rPr lang="da-DK" sz="2800" dirty="0">
                <a:latin typeface="+mn-lt"/>
                <a:ea typeface="+mn-lt"/>
                <a:cs typeface="+mn-lt"/>
              </a:rPr>
              <a:t>At det er vanskeligt at vælge den rette lægeattest, så vær omhyggelig.</a:t>
            </a:r>
            <a:endParaRPr lang="da-DK" sz="2800" dirty="0">
              <a:latin typeface="+mn-lt"/>
            </a:endParaRPr>
          </a:p>
          <a:p>
            <a:pPr lvl="1"/>
            <a:r>
              <a:rPr lang="da-DK" sz="2800" dirty="0">
                <a:latin typeface="+mn-lt"/>
                <a:ea typeface="+mn-lt"/>
                <a:cs typeface="+mn-lt"/>
              </a:rPr>
              <a:t>At målrette anmodninger til de praktiserende læger. </a:t>
            </a:r>
            <a:endParaRPr lang="da-DK" sz="2800" dirty="0">
              <a:latin typeface="+mn-lt"/>
            </a:endParaRPr>
          </a:p>
        </p:txBody>
      </p:sp>
      <p:sp>
        <p:nvSpPr>
          <p:cNvPr id="5" name="Tekstfelt 4">
            <a:extLst>
              <a:ext uri="{FF2B5EF4-FFF2-40B4-BE49-F238E27FC236}">
                <a16:creationId xmlns:a16="http://schemas.microsoft.com/office/drawing/2014/main" id="{06EEA2CB-EA0F-1E7C-6550-45F29D558911}"/>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2</a:t>
            </a:r>
          </a:p>
        </p:txBody>
      </p:sp>
    </p:spTree>
    <p:extLst>
      <p:ext uri="{BB962C8B-B14F-4D97-AF65-F5344CB8AC3E}">
        <p14:creationId xmlns:p14="http://schemas.microsoft.com/office/powerpoint/2010/main" val="62005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509802-E1AD-4D8F-9CE5-CCFEB45213AB}"/>
              </a:ext>
            </a:extLst>
          </p:cNvPr>
          <p:cNvSpPr>
            <a:spLocks noGrp="1"/>
          </p:cNvSpPr>
          <p:nvPr>
            <p:ph type="title"/>
          </p:nvPr>
        </p:nvSpPr>
        <p:spPr>
          <a:xfrm>
            <a:off x="838200" y="365125"/>
            <a:ext cx="10515600" cy="1325563"/>
          </a:xfrm>
        </p:spPr>
        <p:txBody>
          <a:bodyPr/>
          <a:lstStyle/>
          <a:p>
            <a:r>
              <a:rPr lang="da-DK" dirty="0"/>
              <a:t>Introduktion til Attestguiden</a:t>
            </a:r>
          </a:p>
        </p:txBody>
      </p:sp>
      <p:sp>
        <p:nvSpPr>
          <p:cNvPr id="3" name="Pladsholder til indhold 2">
            <a:extLst>
              <a:ext uri="{FF2B5EF4-FFF2-40B4-BE49-F238E27FC236}">
                <a16:creationId xmlns:a16="http://schemas.microsoft.com/office/drawing/2014/main" id="{D5E739BE-C327-4569-B959-2DEDF874980C}"/>
              </a:ext>
            </a:extLst>
          </p:cNvPr>
          <p:cNvSpPr>
            <a:spLocks noGrp="1"/>
          </p:cNvSpPr>
          <p:nvPr>
            <p:ph idx="1"/>
          </p:nvPr>
        </p:nvSpPr>
        <p:spPr>
          <a:xfrm>
            <a:off x="838200" y="1825625"/>
            <a:ext cx="6346371" cy="4351338"/>
          </a:xfrm>
        </p:spPr>
        <p:txBody>
          <a:bodyPr/>
          <a:lstStyle/>
          <a:p>
            <a:r>
              <a:rPr lang="da-DK" dirty="0">
                <a:latin typeface="+mn-lt"/>
              </a:rPr>
              <a:t>Udarbejdet i Hjørring kommune i samarbejde med den kommunale praksiskonsulent</a:t>
            </a:r>
          </a:p>
          <a:p>
            <a:r>
              <a:rPr lang="da-DK" dirty="0">
                <a:latin typeface="+mn-lt"/>
              </a:rPr>
              <a:t>Udarbejdet i henhold til samarbejdsaftalen mellem Kommunernes Landsforening (KL) og Lægeforeningens attestudvalg</a:t>
            </a:r>
          </a:p>
          <a:p>
            <a:r>
              <a:rPr lang="da-DK" dirty="0">
                <a:latin typeface="+mn-lt"/>
              </a:rPr>
              <a:t>Se til højre for Attestguidens indhold.</a:t>
            </a:r>
          </a:p>
        </p:txBody>
      </p:sp>
      <p:pic>
        <p:nvPicPr>
          <p:cNvPr id="4" name="Billede 3">
            <a:extLst>
              <a:ext uri="{FF2B5EF4-FFF2-40B4-BE49-F238E27FC236}">
                <a16:creationId xmlns:a16="http://schemas.microsoft.com/office/drawing/2014/main" id="{E6C62973-97B9-4514-B5D5-627017D40A5C}"/>
              </a:ext>
            </a:extLst>
          </p:cNvPr>
          <p:cNvPicPr>
            <a:picLocks noChangeAspect="1"/>
          </p:cNvPicPr>
          <p:nvPr/>
        </p:nvPicPr>
        <p:blipFill rotWithShape="1">
          <a:blip r:embed="rId3"/>
          <a:srcRect r="1" b="9781"/>
          <a:stretch/>
        </p:blipFill>
        <p:spPr>
          <a:xfrm>
            <a:off x="8269625" y="543602"/>
            <a:ext cx="2476752" cy="1441279"/>
          </a:xfrm>
          <a:prstGeom prst="rect">
            <a:avLst/>
          </a:prstGeom>
        </p:spPr>
      </p:pic>
      <p:graphicFrame>
        <p:nvGraphicFramePr>
          <p:cNvPr id="5" name="Pladsholder til indhold 2">
            <a:extLst>
              <a:ext uri="{FF2B5EF4-FFF2-40B4-BE49-F238E27FC236}">
                <a16:creationId xmlns:a16="http://schemas.microsoft.com/office/drawing/2014/main" id="{BA9AB765-F135-4447-A108-521D3F6F8A98}"/>
              </a:ext>
            </a:extLst>
          </p:cNvPr>
          <p:cNvGraphicFramePr>
            <a:graphicFrameLocks/>
          </p:cNvGraphicFramePr>
          <p:nvPr>
            <p:extLst>
              <p:ext uri="{D42A27DB-BD31-4B8C-83A1-F6EECF244321}">
                <p14:modId xmlns:p14="http://schemas.microsoft.com/office/powerpoint/2010/main" val="4233881671"/>
              </p:ext>
            </p:extLst>
          </p:nvPr>
        </p:nvGraphicFramePr>
        <p:xfrm>
          <a:off x="8269625" y="1984881"/>
          <a:ext cx="2476752" cy="40392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kstfelt 5">
            <a:extLst>
              <a:ext uri="{FF2B5EF4-FFF2-40B4-BE49-F238E27FC236}">
                <a16:creationId xmlns:a16="http://schemas.microsoft.com/office/drawing/2014/main" id="{12095300-3B92-45E4-9786-B4140A19EF0C}"/>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3</a:t>
            </a:r>
          </a:p>
        </p:txBody>
      </p:sp>
    </p:spTree>
    <p:extLst>
      <p:ext uri="{BB962C8B-B14F-4D97-AF65-F5344CB8AC3E}">
        <p14:creationId xmlns:p14="http://schemas.microsoft.com/office/powerpoint/2010/main" val="250753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2DEBD-02D5-49D3-88FE-FDA8941466D3}"/>
              </a:ext>
            </a:extLst>
          </p:cNvPr>
          <p:cNvSpPr>
            <a:spLocks noGrp="1"/>
          </p:cNvSpPr>
          <p:nvPr>
            <p:ph type="title"/>
          </p:nvPr>
        </p:nvSpPr>
        <p:spPr>
          <a:xfrm>
            <a:off x="838200" y="365125"/>
            <a:ext cx="10515600" cy="1325563"/>
          </a:xfrm>
        </p:spPr>
        <p:txBody>
          <a:bodyPr/>
          <a:lstStyle/>
          <a:p>
            <a:r>
              <a:rPr lang="da-DK"/>
              <a:t>Video med 5 råd til sagsbehandleren</a:t>
            </a:r>
          </a:p>
        </p:txBody>
      </p:sp>
      <p:sp>
        <p:nvSpPr>
          <p:cNvPr id="3" name="Pladsholder til indhold 2">
            <a:extLst>
              <a:ext uri="{FF2B5EF4-FFF2-40B4-BE49-F238E27FC236}">
                <a16:creationId xmlns:a16="http://schemas.microsoft.com/office/drawing/2014/main" id="{B2FC80EB-E18F-4E3F-A982-D4BADF5FF38C}"/>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da-DK" dirty="0">
                <a:latin typeface="+mn-lt"/>
              </a:rPr>
              <a:t>To socialmedicinske speciallæger har gennemført audit af 750 anmodninger og tilhørende attester</a:t>
            </a:r>
          </a:p>
          <a:p>
            <a:r>
              <a:rPr lang="da-DK" dirty="0">
                <a:latin typeface="+mn-lt"/>
              </a:rPr>
              <a:t>Resultaterne fra audit har dannet grundlag for dette kursus</a:t>
            </a:r>
            <a:endParaRPr lang="da-DK" dirty="0">
              <a:latin typeface="+mn-lt"/>
              <a:cs typeface="Calibri"/>
            </a:endParaRPr>
          </a:p>
          <a:p>
            <a:r>
              <a:rPr lang="da-DK" dirty="0">
                <a:latin typeface="+mn-lt"/>
              </a:rPr>
              <a:t>Samtidig har de to socialmedicinske speciallæger opsummeret 5 gode råd om udarbejdelse af anmodninger på baggrund af deres oplevelser fra gennemgangen af anmodninger og lægeattester</a:t>
            </a:r>
            <a:endParaRPr lang="da-DK" dirty="0">
              <a:latin typeface="+mn-lt"/>
              <a:cs typeface="Calibri"/>
            </a:endParaRPr>
          </a:p>
        </p:txBody>
      </p:sp>
      <p:sp>
        <p:nvSpPr>
          <p:cNvPr id="5" name="Tekstfelt 4">
            <a:extLst>
              <a:ext uri="{FF2B5EF4-FFF2-40B4-BE49-F238E27FC236}">
                <a16:creationId xmlns:a16="http://schemas.microsoft.com/office/drawing/2014/main" id="{15A003E4-BCBC-4669-509A-F156EF01CEF0}"/>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4</a:t>
            </a:r>
          </a:p>
        </p:txBody>
      </p:sp>
    </p:spTree>
    <p:extLst>
      <p:ext uri="{BB962C8B-B14F-4D97-AF65-F5344CB8AC3E}">
        <p14:creationId xmlns:p14="http://schemas.microsoft.com/office/powerpoint/2010/main" val="339877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113C8C-ACF2-4261-B0E8-0930C43CA5B9}"/>
              </a:ext>
            </a:extLst>
          </p:cNvPr>
          <p:cNvSpPr>
            <a:spLocks noGrp="1"/>
          </p:cNvSpPr>
          <p:nvPr>
            <p:ph type="title"/>
          </p:nvPr>
        </p:nvSpPr>
        <p:spPr>
          <a:xfrm>
            <a:off x="838200" y="365125"/>
            <a:ext cx="10515600" cy="1325563"/>
          </a:xfrm>
        </p:spPr>
        <p:txBody>
          <a:bodyPr/>
          <a:lstStyle/>
          <a:p>
            <a:pPr algn="ctr"/>
            <a:r>
              <a:rPr lang="da-DK" dirty="0"/>
              <a:t>Fem gode råd til sagsbehandlere</a:t>
            </a:r>
          </a:p>
        </p:txBody>
      </p:sp>
      <p:sp>
        <p:nvSpPr>
          <p:cNvPr id="3" name="Tekstfelt 2">
            <a:extLst>
              <a:ext uri="{FF2B5EF4-FFF2-40B4-BE49-F238E27FC236}">
                <a16:creationId xmlns:a16="http://schemas.microsoft.com/office/drawing/2014/main" id="{132B47C8-CA92-4B72-8EDA-A59995186A4D}"/>
              </a:ext>
            </a:extLst>
          </p:cNvPr>
          <p:cNvSpPr txBox="1"/>
          <p:nvPr/>
        </p:nvSpPr>
        <p:spPr>
          <a:xfrm>
            <a:off x="3875310" y="2865119"/>
            <a:ext cx="4458789" cy="670560"/>
          </a:xfrm>
          <a:prstGeom prst="rect">
            <a:avLst/>
          </a:prstGeom>
          <a:noFill/>
        </p:spPr>
        <p:txBody>
          <a:bodyPr wrap="square" rtlCol="0">
            <a:spAutoFit/>
          </a:bodyPr>
          <a:lstStyle/>
          <a:p>
            <a:pPr algn="ctr"/>
            <a:r>
              <a:rPr lang="da-DK" sz="1800" u="sng" dirty="0">
                <a:solidFill>
                  <a:srgbClr val="1F497D"/>
                </a:solidFill>
                <a:effectLst/>
                <a:latin typeface="Calibri" panose="020F0502020204030204" pitchFamily="34" charset="0"/>
                <a:ea typeface="Calibri" panose="020F0502020204030204" pitchFamily="34" charset="0"/>
                <a:hlinkClick r:id="rId3"/>
              </a:rPr>
              <a:t>https://vimeo.com/769046590/fefe238e54</a:t>
            </a:r>
            <a:endParaRPr lang="da-DK" sz="1800" dirty="0">
              <a:effectLst/>
              <a:latin typeface="Calibri" panose="020F0502020204030204" pitchFamily="34" charset="0"/>
              <a:ea typeface="Calibri" panose="020F0502020204030204" pitchFamily="34" charset="0"/>
            </a:endParaRPr>
          </a:p>
          <a:p>
            <a:endParaRPr lang="da-DK" dirty="0"/>
          </a:p>
        </p:txBody>
      </p:sp>
      <p:sp>
        <p:nvSpPr>
          <p:cNvPr id="4" name="Tekstfelt 3">
            <a:extLst>
              <a:ext uri="{FF2B5EF4-FFF2-40B4-BE49-F238E27FC236}">
                <a16:creationId xmlns:a16="http://schemas.microsoft.com/office/drawing/2014/main" id="{B1DA213E-D627-4467-116A-6B64C96A6294}"/>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5</a:t>
            </a:r>
          </a:p>
        </p:txBody>
      </p:sp>
    </p:spTree>
    <p:extLst>
      <p:ext uri="{BB962C8B-B14F-4D97-AF65-F5344CB8AC3E}">
        <p14:creationId xmlns:p14="http://schemas.microsoft.com/office/powerpoint/2010/main" val="258645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ED258-791E-41A9-80A3-A5E4D3B4F3D4}"/>
              </a:ext>
            </a:extLst>
          </p:cNvPr>
          <p:cNvSpPr>
            <a:spLocks noGrp="1"/>
          </p:cNvSpPr>
          <p:nvPr>
            <p:ph type="title"/>
          </p:nvPr>
        </p:nvSpPr>
        <p:spPr>
          <a:xfrm>
            <a:off x="838200" y="365125"/>
            <a:ext cx="10515600" cy="1325563"/>
          </a:xfrm>
        </p:spPr>
        <p:txBody>
          <a:bodyPr/>
          <a:lstStyle/>
          <a:p>
            <a:r>
              <a:rPr lang="da-DK" dirty="0"/>
              <a:t>5 gode råd til sagsbehandleren</a:t>
            </a:r>
          </a:p>
        </p:txBody>
      </p:sp>
      <p:sp>
        <p:nvSpPr>
          <p:cNvPr id="3" name="Pladsholder til indhold 2">
            <a:extLst>
              <a:ext uri="{FF2B5EF4-FFF2-40B4-BE49-F238E27FC236}">
                <a16:creationId xmlns:a16="http://schemas.microsoft.com/office/drawing/2014/main" id="{9828CD6F-0F62-40D0-925B-F9425C2CA817}"/>
              </a:ext>
            </a:extLst>
          </p:cNvPr>
          <p:cNvSpPr>
            <a:spLocks noGrp="1"/>
          </p:cNvSpPr>
          <p:nvPr>
            <p:ph idx="1"/>
          </p:nvPr>
        </p:nvSpPr>
        <p:spPr>
          <a:xfrm>
            <a:off x="838200" y="1825625"/>
            <a:ext cx="10515600" cy="4351338"/>
          </a:xfrm>
        </p:spPr>
        <p:txBody>
          <a:bodyPr vert="horz" lIns="91440" tIns="45720" rIns="91440" bIns="45720" rtlCol="0" anchor="t">
            <a:noAutofit/>
          </a:bodyPr>
          <a:lstStyle/>
          <a:p>
            <a:pPr marL="457200" indent="-457200">
              <a:lnSpc>
                <a:spcPct val="107000"/>
              </a:lnSpc>
              <a:spcBef>
                <a:spcPts val="0"/>
              </a:spcBef>
              <a:spcAft>
                <a:spcPts val="1200"/>
              </a:spcAft>
              <a:buFont typeface="+mj-lt"/>
              <a:buAutoNum type="arabicPeriod"/>
            </a:pPr>
            <a:r>
              <a:rPr lang="da-DK" sz="2000" dirty="0">
                <a:effectLst/>
                <a:latin typeface="Calibri" panose="020F0502020204030204" pitchFamily="34" charset="0"/>
                <a:ea typeface="Calibri" panose="020F0502020204030204" pitchFamily="34" charset="0"/>
                <a:cs typeface="Calibri" panose="020F0502020204030204" pitchFamily="34" charset="0"/>
              </a:rPr>
              <a:t>Læs Attestguiden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1200"/>
              </a:spcAft>
              <a:buFont typeface="+mj-lt"/>
              <a:buAutoNum type="arabicPeriod"/>
            </a:pPr>
            <a:r>
              <a:rPr lang="da-DK" sz="2000" dirty="0">
                <a:effectLst/>
                <a:latin typeface="Calibri" panose="020F0502020204030204" pitchFamily="34" charset="0"/>
                <a:ea typeface="Calibri" panose="020F0502020204030204" pitchFamily="34" charset="0"/>
                <a:cs typeface="Calibri" panose="020F0502020204030204" pitchFamily="34" charset="0"/>
              </a:rPr>
              <a:t>Spørg kun om det, du gerne vil vide. Det vigtigste er i virkeligheden prognosen for funktionsevnen</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1200"/>
              </a:spcAft>
              <a:buFont typeface="+mj-lt"/>
              <a:buAutoNum type="arabicPeriod"/>
            </a:pPr>
            <a:r>
              <a:rPr lang="da-DK" sz="2000" dirty="0">
                <a:latin typeface="Calibri"/>
                <a:ea typeface="Calibri" panose="020F0502020204030204" pitchFamily="34" charset="0"/>
                <a:cs typeface="Calibri"/>
              </a:rPr>
              <a:t>L</a:t>
            </a:r>
            <a:r>
              <a:rPr lang="da-DK" sz="2000" dirty="0">
                <a:effectLst/>
                <a:latin typeface="Calibri"/>
                <a:ea typeface="Calibri" panose="020F0502020204030204" pitchFamily="34" charset="0"/>
                <a:cs typeface="Calibri"/>
              </a:rPr>
              <a:t>ægen kender ikke socialt fagsprog, fx revurdering, forlængelsesmuligheder, erhvervsrettede foranstaltninger, </a:t>
            </a:r>
            <a:r>
              <a:rPr lang="da-DK" sz="2000" dirty="0">
                <a:latin typeface="Calibri"/>
                <a:ea typeface="Calibri" panose="020F0502020204030204" pitchFamily="34" charset="0"/>
                <a:cs typeface="Calibri"/>
              </a:rPr>
              <a:t>aktivering og indforståede</a:t>
            </a:r>
            <a:r>
              <a:rPr lang="da-DK" sz="2000" dirty="0">
                <a:effectLst/>
                <a:latin typeface="Calibri"/>
                <a:ea typeface="Calibri" panose="020F0502020204030204" pitchFamily="34" charset="0"/>
                <a:cs typeface="Calibri"/>
              </a:rPr>
              <a:t> navne på kommunale indsatser. Forklar betydningen, henvisning til lovgivning er ikke relevant. Karakteren af virksomhedspraktikker og kommunale indsatser forklares</a:t>
            </a:r>
          </a:p>
          <a:p>
            <a:pPr marL="457200" indent="-457200">
              <a:lnSpc>
                <a:spcPct val="107000"/>
              </a:lnSpc>
              <a:spcBef>
                <a:spcPts val="0"/>
              </a:spcBef>
              <a:spcAft>
                <a:spcPts val="1200"/>
              </a:spcAft>
              <a:buFont typeface="+mj-lt"/>
              <a:buAutoNum type="arabicPeriod"/>
            </a:pPr>
            <a:r>
              <a:rPr lang="da-DK" sz="2000" dirty="0">
                <a:effectLst/>
                <a:latin typeface="Calibri" panose="020F0502020204030204" pitchFamily="34" charset="0"/>
                <a:ea typeface="Calibri" panose="020F0502020204030204" pitchFamily="34" charset="0"/>
                <a:cs typeface="Calibri" panose="020F0502020204030204" pitchFamily="34" charset="0"/>
              </a:rPr>
              <a:t>Vær omhyggelig, når du vælger hvilken attest, du vil anmode om</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1200"/>
              </a:spcAft>
              <a:buFont typeface="+mj-lt"/>
              <a:buAutoNum type="arabicPeriod"/>
            </a:pPr>
            <a:r>
              <a:rPr lang="da-DK" sz="2000" dirty="0">
                <a:effectLst/>
                <a:latin typeface="Calibri"/>
                <a:ea typeface="Calibri" panose="020F0502020204030204" pitchFamily="34" charset="0"/>
                <a:cs typeface="Calibri"/>
              </a:rPr>
              <a:t>Husk at statusattesten er uden aktuel kontakt mellem læge og patient, og at borgeren ikke må </a:t>
            </a:r>
            <a:r>
              <a:rPr lang="da-DK" sz="2000" dirty="0">
                <a:latin typeface="Calibri"/>
                <a:ea typeface="Calibri" panose="020F0502020204030204" pitchFamily="34" charset="0"/>
                <a:cs typeface="Calibri"/>
              </a:rPr>
              <a:t>anvises til </a:t>
            </a:r>
            <a:r>
              <a:rPr lang="da-DK" sz="2000" dirty="0">
                <a:effectLst/>
                <a:latin typeface="Calibri"/>
                <a:ea typeface="Calibri" panose="020F0502020204030204" pitchFamily="34" charset="0"/>
                <a:cs typeface="Calibri"/>
              </a:rPr>
              <a:t>at bestille konsultation med det formål</a:t>
            </a:r>
          </a:p>
        </p:txBody>
      </p:sp>
      <p:sp>
        <p:nvSpPr>
          <p:cNvPr id="4" name="Tekstfelt 3">
            <a:extLst>
              <a:ext uri="{FF2B5EF4-FFF2-40B4-BE49-F238E27FC236}">
                <a16:creationId xmlns:a16="http://schemas.microsoft.com/office/drawing/2014/main" id="{12E24953-6051-E2E1-D91E-16E1153D2D81}"/>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6</a:t>
            </a:r>
          </a:p>
        </p:txBody>
      </p:sp>
    </p:spTree>
    <p:extLst>
      <p:ext uri="{BB962C8B-B14F-4D97-AF65-F5344CB8AC3E}">
        <p14:creationId xmlns:p14="http://schemas.microsoft.com/office/powerpoint/2010/main" val="282990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dsholder til indhold 8">
            <a:extLst>
              <a:ext uri="{FF2B5EF4-FFF2-40B4-BE49-F238E27FC236}">
                <a16:creationId xmlns:a16="http://schemas.microsoft.com/office/drawing/2014/main" id="{92005DEC-851F-78D5-CC47-711F901874AF}"/>
              </a:ext>
            </a:extLst>
          </p:cNvPr>
          <p:cNvGraphicFramePr>
            <a:graphicFrameLocks noGrp="1"/>
          </p:cNvGraphicFramePr>
          <p:nvPr>
            <p:ph idx="1"/>
            <p:extLst>
              <p:ext uri="{D42A27DB-BD31-4B8C-83A1-F6EECF244321}">
                <p14:modId xmlns:p14="http://schemas.microsoft.com/office/powerpoint/2010/main" val="1330885537"/>
              </p:ext>
            </p:extLst>
          </p:nvPr>
        </p:nvGraphicFramePr>
        <p:xfrm>
          <a:off x="1163748" y="235131"/>
          <a:ext cx="8932817" cy="6024897"/>
        </p:xfrm>
        <a:graphic>
          <a:graphicData uri="http://schemas.openxmlformats.org/drawingml/2006/table">
            <a:tbl>
              <a:tblPr firstRow="1" bandRow="1">
                <a:tableStyleId>{00A15C55-8517-42AA-B614-E9B94910E393}</a:tableStyleId>
              </a:tblPr>
              <a:tblGrid>
                <a:gridCol w="5189920">
                  <a:extLst>
                    <a:ext uri="{9D8B030D-6E8A-4147-A177-3AD203B41FA5}">
                      <a16:colId xmlns:a16="http://schemas.microsoft.com/office/drawing/2014/main" val="2406728484"/>
                    </a:ext>
                  </a:extLst>
                </a:gridCol>
                <a:gridCol w="1886340">
                  <a:extLst>
                    <a:ext uri="{9D8B030D-6E8A-4147-A177-3AD203B41FA5}">
                      <a16:colId xmlns:a16="http://schemas.microsoft.com/office/drawing/2014/main" val="3384384231"/>
                    </a:ext>
                  </a:extLst>
                </a:gridCol>
                <a:gridCol w="1856557">
                  <a:extLst>
                    <a:ext uri="{9D8B030D-6E8A-4147-A177-3AD203B41FA5}">
                      <a16:colId xmlns:a16="http://schemas.microsoft.com/office/drawing/2014/main" val="2562977441"/>
                    </a:ext>
                  </a:extLst>
                </a:gridCol>
              </a:tblGrid>
              <a:tr h="595460">
                <a:tc>
                  <a:txBody>
                    <a:bodyPr/>
                    <a:lstStyle/>
                    <a:p>
                      <a:pPr>
                        <a:lnSpc>
                          <a:spcPct val="125000"/>
                        </a:lnSpc>
                        <a:spcBef>
                          <a:spcPts val="300"/>
                        </a:spcBef>
                        <a:spcAft>
                          <a:spcPts val="300"/>
                        </a:spcAft>
                      </a:pPr>
                      <a:r>
                        <a:rPr lang="da-DK" sz="1600" dirty="0">
                          <a:effectLst/>
                        </a:rPr>
                        <a:t> Opgaver og ansvarsområder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Sagsbehandleren på jobcentret</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Praktiserende læge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4275088019"/>
                  </a:ext>
                </a:extLst>
              </a:tr>
              <a:tr h="286264">
                <a:tc>
                  <a:txBody>
                    <a:bodyPr/>
                    <a:lstStyle/>
                    <a:p>
                      <a:pPr marL="87313" indent="0">
                        <a:lnSpc>
                          <a:spcPct val="125000"/>
                        </a:lnSpc>
                        <a:spcBef>
                          <a:spcPts val="300"/>
                        </a:spcBef>
                        <a:spcAft>
                          <a:spcPts val="300"/>
                        </a:spcAft>
                      </a:pPr>
                      <a:r>
                        <a:rPr lang="da-DK" sz="1600" dirty="0">
                          <a:effectLst/>
                        </a:rPr>
                        <a:t>Sikrer at der er samtykke fra borgeren.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1388518088"/>
                  </a:ext>
                </a:extLst>
              </a:tr>
              <a:tr h="595460">
                <a:tc>
                  <a:txBody>
                    <a:bodyPr/>
                    <a:lstStyle/>
                    <a:p>
                      <a:pPr marL="87313" indent="0">
                        <a:lnSpc>
                          <a:spcPct val="125000"/>
                        </a:lnSpc>
                        <a:spcBef>
                          <a:spcPts val="300"/>
                        </a:spcBef>
                        <a:spcAft>
                          <a:spcPts val="300"/>
                        </a:spcAft>
                      </a:pPr>
                      <a:r>
                        <a:rPr lang="da-DK" sz="1600" dirty="0">
                          <a:effectLst/>
                        </a:rPr>
                        <a:t>Vurderer behovet for udredning, diagnosticering og behandling.</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10517170"/>
                  </a:ext>
                </a:extLst>
              </a:tr>
              <a:tr h="327806">
                <a:tc>
                  <a:txBody>
                    <a:bodyPr/>
                    <a:lstStyle/>
                    <a:p>
                      <a:pPr marL="87313" indent="0">
                        <a:lnSpc>
                          <a:spcPct val="125000"/>
                        </a:lnSpc>
                        <a:spcBef>
                          <a:spcPts val="300"/>
                        </a:spcBef>
                        <a:spcAft>
                          <a:spcPts val="300"/>
                        </a:spcAft>
                      </a:pPr>
                      <a:r>
                        <a:rPr lang="da-DK" sz="1600" dirty="0">
                          <a:effectLst/>
                        </a:rPr>
                        <a:t>Vurderer og begrunder borgerens fremtidige forsørgelse.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X</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1158627958"/>
                  </a:ext>
                </a:extLst>
              </a:tr>
              <a:tr h="327806">
                <a:tc>
                  <a:txBody>
                    <a:bodyPr/>
                    <a:lstStyle/>
                    <a:p>
                      <a:pPr marL="87313" indent="0">
                        <a:lnSpc>
                          <a:spcPct val="125000"/>
                        </a:lnSpc>
                        <a:spcBef>
                          <a:spcPts val="300"/>
                        </a:spcBef>
                        <a:spcAft>
                          <a:spcPts val="300"/>
                        </a:spcAft>
                      </a:pPr>
                      <a:r>
                        <a:rPr lang="da-DK" sz="1600" dirty="0">
                          <a:effectLst/>
                        </a:rPr>
                        <a:t>Beskriver symptomernes indvirkning på funktionsevnen.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2007531518"/>
                  </a:ext>
                </a:extLst>
              </a:tr>
              <a:tr h="327806">
                <a:tc>
                  <a:txBody>
                    <a:bodyPr/>
                    <a:lstStyle/>
                    <a:p>
                      <a:pPr marL="87313" indent="0">
                        <a:lnSpc>
                          <a:spcPct val="125000"/>
                        </a:lnSpc>
                        <a:spcBef>
                          <a:spcPts val="300"/>
                        </a:spcBef>
                        <a:spcAft>
                          <a:spcPts val="300"/>
                        </a:spcAft>
                      </a:pPr>
                      <a:r>
                        <a:rPr lang="da-DK" sz="1600" dirty="0">
                          <a:effectLst/>
                        </a:rPr>
                        <a:t>Afklarer og beskriver den generelle funktionsevne.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X</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 </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3510066933"/>
                  </a:ext>
                </a:extLst>
              </a:tr>
              <a:tr h="595460">
                <a:tc>
                  <a:txBody>
                    <a:bodyPr/>
                    <a:lstStyle/>
                    <a:p>
                      <a:pPr marL="87313" indent="0">
                        <a:lnSpc>
                          <a:spcPct val="125000"/>
                        </a:lnSpc>
                        <a:spcBef>
                          <a:spcPts val="300"/>
                        </a:spcBef>
                        <a:spcAft>
                          <a:spcPts val="300"/>
                        </a:spcAft>
                      </a:pPr>
                      <a:r>
                        <a:rPr lang="da-DK" sz="1600" dirty="0">
                          <a:effectLst/>
                        </a:rPr>
                        <a:t>Vurderer om der kan iværksættes tiltag, der kan øge funktionsevnen.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X</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2694880936"/>
                  </a:ext>
                </a:extLst>
              </a:tr>
              <a:tr h="595460">
                <a:tc>
                  <a:txBody>
                    <a:bodyPr/>
                    <a:lstStyle/>
                    <a:p>
                      <a:pPr marL="87313" indent="0">
                        <a:lnSpc>
                          <a:spcPct val="125000"/>
                        </a:lnSpc>
                        <a:spcBef>
                          <a:spcPts val="300"/>
                        </a:spcBef>
                        <a:spcAft>
                          <a:spcPts val="300"/>
                        </a:spcAft>
                      </a:pPr>
                      <a:r>
                        <a:rPr lang="da-DK" sz="1600" dirty="0">
                          <a:effectLst/>
                        </a:rPr>
                        <a:t>Beskriver helbredsbetingede skånehensyn på kort sigt samt eventuelle varige skånehensyn.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1266784959"/>
                  </a:ext>
                </a:extLst>
              </a:tr>
              <a:tr h="595460">
                <a:tc>
                  <a:txBody>
                    <a:bodyPr/>
                    <a:lstStyle/>
                    <a:p>
                      <a:pPr marL="87313" indent="0">
                        <a:lnSpc>
                          <a:spcPct val="125000"/>
                        </a:lnSpc>
                        <a:spcBef>
                          <a:spcPts val="300"/>
                        </a:spcBef>
                        <a:spcAft>
                          <a:spcPts val="300"/>
                        </a:spcAft>
                      </a:pPr>
                      <a:r>
                        <a:rPr lang="da-DK" sz="1600" dirty="0">
                          <a:effectLst/>
                        </a:rPr>
                        <a:t>Afklarer og beskriver skånehensyn, der ikke er direkte helbredsbetinget.</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dirty="0">
                          <a:effectLst/>
                        </a:rPr>
                        <a:t>X</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436248487"/>
                  </a:ext>
                </a:extLst>
              </a:tr>
              <a:tr h="286264">
                <a:tc>
                  <a:txBody>
                    <a:bodyPr/>
                    <a:lstStyle/>
                    <a:p>
                      <a:pPr marL="87313" indent="0">
                        <a:lnSpc>
                          <a:spcPct val="125000"/>
                        </a:lnSpc>
                        <a:spcBef>
                          <a:spcPts val="300"/>
                        </a:spcBef>
                        <a:spcAft>
                          <a:spcPts val="300"/>
                        </a:spcAft>
                      </a:pPr>
                      <a:r>
                        <a:rPr lang="da-DK" sz="1600" dirty="0">
                          <a:effectLst/>
                        </a:rPr>
                        <a:t>Beskriver og vurderer arbejdsevnen.</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1552175852"/>
                  </a:ext>
                </a:extLst>
              </a:tr>
              <a:tr h="327806">
                <a:tc>
                  <a:txBody>
                    <a:bodyPr/>
                    <a:lstStyle/>
                    <a:p>
                      <a:pPr marL="87313" indent="0">
                        <a:lnSpc>
                          <a:spcPct val="125000"/>
                        </a:lnSpc>
                        <a:spcBef>
                          <a:spcPts val="300"/>
                        </a:spcBef>
                        <a:spcAft>
                          <a:spcPts val="300"/>
                        </a:spcAft>
                      </a:pPr>
                      <a:r>
                        <a:rPr lang="da-DK" sz="1600" dirty="0">
                          <a:effectLst/>
                        </a:rPr>
                        <a:t>Vurderer om der skal iværksættes erhvervsrettede aktiviteter.</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360933720"/>
                  </a:ext>
                </a:extLst>
              </a:tr>
              <a:tr h="904657">
                <a:tc>
                  <a:txBody>
                    <a:bodyPr/>
                    <a:lstStyle/>
                    <a:p>
                      <a:pPr marL="87313" indent="0">
                        <a:lnSpc>
                          <a:spcPct val="125000"/>
                        </a:lnSpc>
                        <a:spcBef>
                          <a:spcPts val="300"/>
                        </a:spcBef>
                        <a:spcAft>
                          <a:spcPts val="300"/>
                        </a:spcAft>
                      </a:pPr>
                      <a:r>
                        <a:rPr lang="da-DK" sz="1600" dirty="0">
                          <a:effectLst/>
                        </a:rPr>
                        <a:t>Vurderer behovet for andre støtteforanstaltninger (f.eks. hjælpemidler, mentor, ændrede arbejdsopgaver, omplacering mv.).</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tc>
                <a:tc>
                  <a:txBody>
                    <a:bodyPr/>
                    <a:lstStyle/>
                    <a:p>
                      <a:pPr algn="ctr">
                        <a:lnSpc>
                          <a:spcPct val="125000"/>
                        </a:lnSpc>
                        <a:spcBef>
                          <a:spcPts val="300"/>
                        </a:spcBef>
                        <a:spcAft>
                          <a:spcPts val="300"/>
                        </a:spcAft>
                      </a:pPr>
                      <a:r>
                        <a:rPr lang="da-DK" sz="1600">
                          <a:effectLst/>
                        </a:rPr>
                        <a:t>X</a:t>
                      </a:r>
                      <a:endParaRPr lang="da-DK" sz="160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tc>
                  <a:txBody>
                    <a:bodyPr/>
                    <a:lstStyle/>
                    <a:p>
                      <a:pPr algn="ctr">
                        <a:lnSpc>
                          <a:spcPct val="125000"/>
                        </a:lnSpc>
                        <a:spcBef>
                          <a:spcPts val="300"/>
                        </a:spcBef>
                        <a:spcAft>
                          <a:spcPts val="300"/>
                        </a:spcAft>
                      </a:pPr>
                      <a:r>
                        <a:rPr lang="da-DK" sz="1600" dirty="0">
                          <a:effectLst/>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20" marR="36020" marT="0" marB="0" anchor="ctr"/>
                </a:tc>
                <a:extLst>
                  <a:ext uri="{0D108BD9-81ED-4DB2-BD59-A6C34878D82A}">
                    <a16:rowId xmlns:a16="http://schemas.microsoft.com/office/drawing/2014/main" val="2463912130"/>
                  </a:ext>
                </a:extLst>
              </a:tr>
            </a:tbl>
          </a:graphicData>
        </a:graphic>
      </p:graphicFrame>
      <p:sp>
        <p:nvSpPr>
          <p:cNvPr id="5" name="Taleboble: rektangel med afrundede hjørner 4">
            <a:extLst>
              <a:ext uri="{FF2B5EF4-FFF2-40B4-BE49-F238E27FC236}">
                <a16:creationId xmlns:a16="http://schemas.microsoft.com/office/drawing/2014/main" id="{0DDF69AC-2728-4A6B-B183-D039610666FB}"/>
              </a:ext>
            </a:extLst>
          </p:cNvPr>
          <p:cNvSpPr/>
          <p:nvPr/>
        </p:nvSpPr>
        <p:spPr>
          <a:xfrm>
            <a:off x="7750758" y="689676"/>
            <a:ext cx="4186518" cy="1711051"/>
          </a:xfrm>
          <a:prstGeom prst="wedgeRoundRectCallout">
            <a:avLst>
              <a:gd name="adj1" fmla="val -107787"/>
              <a:gd name="adj2" fmla="val 1254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effectLst/>
                <a:latin typeface="Calibri" panose="020F0502020204030204" pitchFamily="34" charset="0"/>
                <a:ea typeface="Times New Roman" panose="02020603050405020304" pitchFamily="18" charset="0"/>
              </a:rPr>
              <a:t>"De helbredsmæssige problemstillinger vurderes at være af mindre betydning for funktionsniveauet end de sociale udfordringer. Jeg vurderer at der kan være behov for ekstra støtte i hjemmet"</a:t>
            </a:r>
            <a:endParaRPr lang="da-DK" dirty="0"/>
          </a:p>
        </p:txBody>
      </p:sp>
      <p:sp>
        <p:nvSpPr>
          <p:cNvPr id="6" name="Taleboble: rektangel med afrundede hjørner 5">
            <a:extLst>
              <a:ext uri="{FF2B5EF4-FFF2-40B4-BE49-F238E27FC236}">
                <a16:creationId xmlns:a16="http://schemas.microsoft.com/office/drawing/2014/main" id="{70017B21-01A9-4916-9393-CAA38583AB3C}"/>
              </a:ext>
            </a:extLst>
          </p:cNvPr>
          <p:cNvSpPr/>
          <p:nvPr/>
        </p:nvSpPr>
        <p:spPr>
          <a:xfrm>
            <a:off x="7750758" y="3100251"/>
            <a:ext cx="4249654" cy="1463041"/>
          </a:xfrm>
          <a:prstGeom prst="wedgeRoundRectCallout">
            <a:avLst>
              <a:gd name="adj1" fmla="val -106831"/>
              <a:gd name="adj2" fmla="val -61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dirty="0">
                <a:effectLst/>
                <a:latin typeface="Calibri"/>
                <a:ea typeface="Times New Roman" panose="02020603050405020304" pitchFamily="18" charset="0"/>
                <a:cs typeface="Calibri"/>
              </a:rPr>
              <a:t>"Udover de skitserede helbredsmæssige forhold vurderer jeg</a:t>
            </a:r>
            <a:r>
              <a:rPr lang="da-DK" dirty="0">
                <a:latin typeface="Calibri"/>
                <a:ea typeface="Times New Roman" panose="02020603050405020304" pitchFamily="18" charset="0"/>
                <a:cs typeface="Calibri"/>
              </a:rPr>
              <a:t>,</a:t>
            </a:r>
            <a:r>
              <a:rPr lang="da-DK" dirty="0">
                <a:effectLst/>
                <a:latin typeface="Calibri"/>
                <a:ea typeface="Times New Roman" panose="02020603050405020304" pitchFamily="18" charset="0"/>
                <a:cs typeface="Calibri"/>
              </a:rPr>
              <a:t> at der er betydelige sociale udfordringer</a:t>
            </a:r>
            <a:r>
              <a:rPr lang="da-DK" dirty="0">
                <a:latin typeface="Calibri"/>
                <a:ea typeface="Times New Roman" panose="02020603050405020304" pitchFamily="18" charset="0"/>
                <a:cs typeface="Calibri"/>
              </a:rPr>
              <a:t>,</a:t>
            </a:r>
            <a:r>
              <a:rPr lang="da-DK" dirty="0">
                <a:effectLst/>
                <a:latin typeface="Calibri"/>
                <a:ea typeface="Times New Roman" panose="02020603050405020304" pitchFamily="18" charset="0"/>
                <a:cs typeface="Calibri"/>
              </a:rPr>
              <a:t> der også påvirker funktionsniveauet"</a:t>
            </a:r>
            <a:endParaRPr lang="da-DK" dirty="0"/>
          </a:p>
        </p:txBody>
      </p:sp>
      <p:sp>
        <p:nvSpPr>
          <p:cNvPr id="7" name="Taleboble: rektangel med afrundede hjørner 6">
            <a:extLst>
              <a:ext uri="{FF2B5EF4-FFF2-40B4-BE49-F238E27FC236}">
                <a16:creationId xmlns:a16="http://schemas.microsoft.com/office/drawing/2014/main" id="{9E28A2E0-C568-4264-B97C-90997C848876}"/>
              </a:ext>
            </a:extLst>
          </p:cNvPr>
          <p:cNvSpPr/>
          <p:nvPr/>
        </p:nvSpPr>
        <p:spPr>
          <a:xfrm>
            <a:off x="7813894" y="5178384"/>
            <a:ext cx="4186518" cy="989940"/>
          </a:xfrm>
          <a:prstGeom prst="wedgeRoundRectCallout">
            <a:avLst>
              <a:gd name="adj1" fmla="val -108828"/>
              <a:gd name="adj2" fmla="val -1929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da-DK" dirty="0">
                <a:effectLst/>
                <a:latin typeface="Calibri"/>
                <a:ea typeface="Times New Roman" panose="02020603050405020304" pitchFamily="18" charset="0"/>
                <a:cs typeface="Calibri"/>
              </a:rPr>
              <a:t>"</a:t>
            </a:r>
            <a:r>
              <a:rPr lang="da-DK" dirty="0">
                <a:latin typeface="Calibri"/>
                <a:ea typeface="Times New Roman" panose="02020603050405020304" pitchFamily="18" charset="0"/>
                <a:cs typeface="Calibri"/>
              </a:rPr>
              <a:t>Funktionsniveauet</a:t>
            </a:r>
            <a:r>
              <a:rPr lang="da-DK" dirty="0">
                <a:effectLst/>
                <a:latin typeface="Calibri"/>
                <a:ea typeface="Times New Roman" panose="02020603050405020304" pitchFamily="18" charset="0"/>
                <a:cs typeface="Calibri"/>
              </a:rPr>
              <a:t> er påvirket af andre faktorer end blot de helbredsmæssige"</a:t>
            </a:r>
            <a:endParaRPr lang="da-DK" dirty="0">
              <a:effectLst/>
              <a:latin typeface="Times New Roman"/>
              <a:ea typeface="Calibri" panose="020F0502020204030204" pitchFamily="34" charset="0"/>
              <a:cs typeface="Calibri"/>
            </a:endParaRPr>
          </a:p>
        </p:txBody>
      </p:sp>
      <p:sp>
        <p:nvSpPr>
          <p:cNvPr id="8" name="Tekstfelt 7">
            <a:extLst>
              <a:ext uri="{FF2B5EF4-FFF2-40B4-BE49-F238E27FC236}">
                <a16:creationId xmlns:a16="http://schemas.microsoft.com/office/drawing/2014/main" id="{AE32CFE1-FD21-F982-1EF4-C4D423234617}"/>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7</a:t>
            </a:r>
          </a:p>
        </p:txBody>
      </p:sp>
    </p:spTree>
    <p:extLst>
      <p:ext uri="{BB962C8B-B14F-4D97-AF65-F5344CB8AC3E}">
        <p14:creationId xmlns:p14="http://schemas.microsoft.com/office/powerpoint/2010/main" val="50868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49B2C-3D7D-4771-8599-AED185493452}"/>
              </a:ext>
            </a:extLst>
          </p:cNvPr>
          <p:cNvSpPr>
            <a:spLocks noGrp="1"/>
          </p:cNvSpPr>
          <p:nvPr>
            <p:ph type="title"/>
          </p:nvPr>
        </p:nvSpPr>
        <p:spPr>
          <a:xfrm>
            <a:off x="838200" y="566294"/>
            <a:ext cx="10515600" cy="1106977"/>
          </a:xfrm>
        </p:spPr>
        <p:txBody>
          <a:bodyPr/>
          <a:lstStyle/>
          <a:p>
            <a:r>
              <a:rPr lang="da-DK"/>
              <a:t>Hvilken attest skal du anmode om?</a:t>
            </a:r>
          </a:p>
        </p:txBody>
      </p:sp>
      <p:graphicFrame>
        <p:nvGraphicFramePr>
          <p:cNvPr id="3" name="Pladsholder til indhold 5">
            <a:extLst>
              <a:ext uri="{FF2B5EF4-FFF2-40B4-BE49-F238E27FC236}">
                <a16:creationId xmlns:a16="http://schemas.microsoft.com/office/drawing/2014/main" id="{8C4338FC-A038-429D-AB4F-AC1E88AB50B4}"/>
              </a:ext>
            </a:extLst>
          </p:cNvPr>
          <p:cNvGraphicFramePr>
            <a:graphicFrameLocks/>
          </p:cNvGraphicFramePr>
          <p:nvPr>
            <p:extLst>
              <p:ext uri="{D42A27DB-BD31-4B8C-83A1-F6EECF244321}">
                <p14:modId xmlns:p14="http://schemas.microsoft.com/office/powerpoint/2010/main" val="3089894032"/>
              </p:ext>
            </p:extLst>
          </p:nvPr>
        </p:nvGraphicFramePr>
        <p:xfrm>
          <a:off x="1097144" y="1223971"/>
          <a:ext cx="10005129" cy="4688216"/>
        </p:xfrm>
        <a:graphic>
          <a:graphicData uri="http://schemas.openxmlformats.org/drawingml/2006/table">
            <a:tbl>
              <a:tblPr firstRow="1" bandRow="1">
                <a:tableStyleId>{21E4AEA4-8DFA-4A89-87EB-49C32662AFE0}</a:tableStyleId>
              </a:tblPr>
              <a:tblGrid>
                <a:gridCol w="6225429">
                  <a:extLst>
                    <a:ext uri="{9D8B030D-6E8A-4147-A177-3AD203B41FA5}">
                      <a16:colId xmlns:a16="http://schemas.microsoft.com/office/drawing/2014/main" val="2882905624"/>
                    </a:ext>
                  </a:extLst>
                </a:gridCol>
                <a:gridCol w="3779700">
                  <a:extLst>
                    <a:ext uri="{9D8B030D-6E8A-4147-A177-3AD203B41FA5}">
                      <a16:colId xmlns:a16="http://schemas.microsoft.com/office/drawing/2014/main" val="54186759"/>
                    </a:ext>
                  </a:extLst>
                </a:gridCol>
              </a:tblGrid>
              <a:tr h="419027">
                <a:tc>
                  <a:txBody>
                    <a:bodyPr/>
                    <a:lstStyle/>
                    <a:p>
                      <a:pPr>
                        <a:lnSpc>
                          <a:spcPct val="107000"/>
                        </a:lnSpc>
                        <a:spcBef>
                          <a:spcPts val="800"/>
                        </a:spcBef>
                        <a:spcAft>
                          <a:spcPts val="800"/>
                        </a:spcAft>
                      </a:pPr>
                      <a:r>
                        <a:rPr lang="da-DK" sz="2000" dirty="0">
                          <a:effectLst/>
                        </a:rPr>
                        <a:t>Spørg dig selv</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Attest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710388"/>
                  </a:ext>
                </a:extLst>
              </a:tr>
              <a:tr h="599799">
                <a:tc>
                  <a:txBody>
                    <a:bodyPr/>
                    <a:lstStyle/>
                    <a:p>
                      <a:pPr>
                        <a:lnSpc>
                          <a:spcPct val="107000"/>
                        </a:lnSpc>
                        <a:spcBef>
                          <a:spcPts val="800"/>
                        </a:spcBef>
                        <a:spcAft>
                          <a:spcPts val="800"/>
                        </a:spcAft>
                      </a:pPr>
                      <a:r>
                        <a:rPr lang="da-DK" sz="2000" dirty="0">
                          <a:effectLst/>
                        </a:rPr>
                        <a:t>Forventer du, at borgeren er sygemeldt i mere end 8 uger?</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Overvej LÆ 285 Attest til sygedagpengeopfølgning</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2300288"/>
                  </a:ext>
                </a:extLst>
              </a:tr>
              <a:tr h="398553">
                <a:tc>
                  <a:txBody>
                    <a:bodyPr/>
                    <a:lstStyle/>
                    <a:p>
                      <a:pPr>
                        <a:lnSpc>
                          <a:spcPct val="107000"/>
                        </a:lnSpc>
                        <a:spcBef>
                          <a:spcPts val="800"/>
                        </a:spcBef>
                        <a:spcAft>
                          <a:spcPts val="800"/>
                        </a:spcAft>
                      </a:pPr>
                      <a:r>
                        <a:rPr lang="da-DK" sz="2000" dirty="0">
                          <a:effectLst/>
                        </a:rPr>
                        <a:t>Forventer du, at lægen kender borgerens sygdomsforløb?</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CECE8"/>
                    </a:solidFill>
                  </a:tcPr>
                </a:tc>
                <a:tc>
                  <a:txBody>
                    <a:bodyPr/>
                    <a:lstStyle/>
                    <a:p>
                      <a:pPr>
                        <a:lnSpc>
                          <a:spcPct val="107000"/>
                        </a:lnSpc>
                        <a:spcBef>
                          <a:spcPts val="800"/>
                        </a:spcBef>
                        <a:spcAft>
                          <a:spcPts val="800"/>
                        </a:spcAft>
                      </a:pPr>
                      <a:r>
                        <a:rPr lang="da-DK" sz="2000" dirty="0">
                          <a:effectLst/>
                        </a:rPr>
                        <a:t>LÆ 125 Statusattest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0052634"/>
                  </a:ext>
                </a:extLst>
              </a:tr>
              <a:tr h="815559">
                <a:tc>
                  <a:txBody>
                    <a:bodyPr/>
                    <a:lstStyle/>
                    <a:p>
                      <a:pPr>
                        <a:lnSpc>
                          <a:spcPct val="150000"/>
                        </a:lnSpc>
                        <a:spcBef>
                          <a:spcPts val="800"/>
                        </a:spcBef>
                        <a:spcAft>
                          <a:spcPts val="800"/>
                        </a:spcAft>
                      </a:pPr>
                      <a:r>
                        <a:rPr lang="da-DK" sz="2000" dirty="0">
                          <a:effectLst/>
                        </a:rPr>
                        <a:t>Har du mere end tre spørgsmål?</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Overvej om du skal anmode om en anden attest end LÆ 125</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1979032"/>
                  </a:ext>
                </a:extLst>
              </a:tr>
              <a:tr h="398553">
                <a:tc>
                  <a:txBody>
                    <a:bodyPr/>
                    <a:lstStyle/>
                    <a:p>
                      <a:pPr>
                        <a:lnSpc>
                          <a:spcPct val="107000"/>
                        </a:lnSpc>
                        <a:spcBef>
                          <a:spcPts val="800"/>
                        </a:spcBef>
                        <a:spcAft>
                          <a:spcPts val="800"/>
                        </a:spcAft>
                      </a:pPr>
                      <a:r>
                        <a:rPr lang="da-DK" sz="2000" dirty="0">
                          <a:effectLst/>
                        </a:rPr>
                        <a:t>Kræver anmodningen, at lægen ser borgeren vedrørende en specifik lidelse?</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LÆ 135 Specifik helbredsattest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68535"/>
                  </a:ext>
                </a:extLst>
              </a:tr>
              <a:tr h="815559">
                <a:tc>
                  <a:txBody>
                    <a:bodyPr/>
                    <a:lstStyle/>
                    <a:p>
                      <a:pPr>
                        <a:lnSpc>
                          <a:spcPct val="107000"/>
                        </a:lnSpc>
                        <a:spcBef>
                          <a:spcPts val="800"/>
                        </a:spcBef>
                        <a:spcAft>
                          <a:spcPts val="800"/>
                        </a:spcAft>
                      </a:pPr>
                      <a:r>
                        <a:rPr lang="da-DK" sz="2000" dirty="0">
                          <a:effectLst/>
                        </a:rPr>
                        <a:t>Kræver anmodningen, at lægen ser borgeren vedrørende flere helbredsproblematikker?</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LÆ 145 Generel helbredsattest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2891316"/>
                  </a:ext>
                </a:extLst>
              </a:tr>
              <a:tr h="815559">
                <a:tc>
                  <a:txBody>
                    <a:bodyPr/>
                    <a:lstStyle/>
                    <a:p>
                      <a:pPr>
                        <a:lnSpc>
                          <a:spcPct val="107000"/>
                        </a:lnSpc>
                        <a:spcBef>
                          <a:spcPts val="800"/>
                        </a:spcBef>
                        <a:spcAft>
                          <a:spcPts val="800"/>
                        </a:spcAft>
                      </a:pPr>
                      <a:r>
                        <a:rPr lang="da-DK" sz="2000" dirty="0">
                          <a:effectLst/>
                        </a:rPr>
                        <a:t>Skal borgerens sag behandles på et rehabiliteringsteammøde, eller skal der tages stilling til, hvorvidt borgeren er revalideringsberettiget?</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800"/>
                        </a:spcBef>
                        <a:spcAft>
                          <a:spcPts val="800"/>
                        </a:spcAft>
                      </a:pPr>
                      <a:r>
                        <a:rPr lang="da-DK" sz="2000" dirty="0">
                          <a:effectLst/>
                        </a:rPr>
                        <a:t>LÆ 265 Lægeattest til rehabiliteringsteam</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4328543"/>
                  </a:ext>
                </a:extLst>
              </a:tr>
            </a:tbl>
          </a:graphicData>
        </a:graphic>
      </p:graphicFrame>
      <p:sp>
        <p:nvSpPr>
          <p:cNvPr id="4" name="Tekstfelt 3">
            <a:extLst>
              <a:ext uri="{FF2B5EF4-FFF2-40B4-BE49-F238E27FC236}">
                <a16:creationId xmlns:a16="http://schemas.microsoft.com/office/drawing/2014/main" id="{5183D032-03E9-8159-2BD6-98D423378BB6}"/>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8</a:t>
            </a:r>
          </a:p>
        </p:txBody>
      </p:sp>
    </p:spTree>
    <p:extLst>
      <p:ext uri="{BB962C8B-B14F-4D97-AF65-F5344CB8AC3E}">
        <p14:creationId xmlns:p14="http://schemas.microsoft.com/office/powerpoint/2010/main" val="249633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D552E-F50A-4CE2-8531-273E9D724AAB}"/>
              </a:ext>
            </a:extLst>
          </p:cNvPr>
          <p:cNvSpPr>
            <a:spLocks noGrp="1"/>
          </p:cNvSpPr>
          <p:nvPr>
            <p:ph type="title"/>
          </p:nvPr>
        </p:nvSpPr>
        <p:spPr>
          <a:xfrm>
            <a:off x="838200" y="365125"/>
            <a:ext cx="10515600" cy="1325563"/>
          </a:xfrm>
        </p:spPr>
        <p:txBody>
          <a:bodyPr/>
          <a:lstStyle/>
          <a:p>
            <a:r>
              <a:rPr lang="da-DK"/>
              <a:t>Hvilken attest skal du anmode om?</a:t>
            </a:r>
          </a:p>
        </p:txBody>
      </p:sp>
      <p:sp>
        <p:nvSpPr>
          <p:cNvPr id="3" name="Pladsholder til indhold 8">
            <a:extLst>
              <a:ext uri="{FF2B5EF4-FFF2-40B4-BE49-F238E27FC236}">
                <a16:creationId xmlns:a16="http://schemas.microsoft.com/office/drawing/2014/main" id="{B472C435-3F97-4277-8116-750F3162AC4A}"/>
              </a:ext>
            </a:extLst>
          </p:cNvPr>
          <p:cNvSpPr>
            <a:spLocks noGrp="1"/>
          </p:cNvSpPr>
          <p:nvPr>
            <p:ph idx="1"/>
          </p:nvPr>
        </p:nvSpPr>
        <p:spPr>
          <a:xfrm>
            <a:off x="838200" y="1510037"/>
            <a:ext cx="10515600" cy="4351338"/>
          </a:xfrm>
        </p:spPr>
        <p:txBody>
          <a:bodyPr vert="horz" lIns="91440" tIns="45720" rIns="91440" bIns="45720" rtlCol="0" anchor="t">
            <a:normAutofit/>
          </a:bodyPr>
          <a:lstStyle/>
          <a:p>
            <a:r>
              <a:rPr lang="da-DK" dirty="0">
                <a:latin typeface="+mn-lt"/>
              </a:rPr>
              <a:t>Hverken sagsbehandler eller praktiserende læge har det fulde billede af borgerens situation</a:t>
            </a:r>
          </a:p>
          <a:p>
            <a:r>
              <a:rPr lang="da-DK" dirty="0">
                <a:latin typeface="+mn-lt"/>
              </a:rPr>
              <a:t>Derfor kan det være svært:</a:t>
            </a:r>
            <a:endParaRPr lang="da-DK" dirty="0">
              <a:latin typeface="+mn-lt"/>
              <a:cs typeface="Calibri"/>
            </a:endParaRPr>
          </a:p>
          <a:p>
            <a:pPr lvl="1"/>
            <a:r>
              <a:rPr lang="da-DK" dirty="0">
                <a:latin typeface="+mn-lt"/>
              </a:rPr>
              <a:t>at vælge den rette attest at anmode om</a:t>
            </a:r>
            <a:endParaRPr lang="da-DK" dirty="0">
              <a:latin typeface="+mn-lt"/>
              <a:cs typeface="Calibri"/>
            </a:endParaRPr>
          </a:p>
          <a:p>
            <a:pPr lvl="1"/>
            <a:r>
              <a:rPr lang="da-DK" dirty="0">
                <a:latin typeface="+mn-lt"/>
              </a:rPr>
              <a:t>at vide hvilke oplysninger, der er behov for i attesten</a:t>
            </a:r>
            <a:endParaRPr lang="da-DK" dirty="0">
              <a:latin typeface="+mn-lt"/>
              <a:cs typeface="Calibri"/>
            </a:endParaRPr>
          </a:p>
          <a:p>
            <a:pPr lvl="1"/>
            <a:endParaRPr lang="da-DK" dirty="0">
              <a:latin typeface="+mn-lt"/>
            </a:endParaRPr>
          </a:p>
          <a:p>
            <a:r>
              <a:rPr lang="da-DK" dirty="0">
                <a:latin typeface="+mn-lt"/>
              </a:rPr>
              <a:t>Målret din anmodning</a:t>
            </a:r>
            <a:endParaRPr lang="da-DK" dirty="0">
              <a:latin typeface="+mn-lt"/>
              <a:cs typeface="Calibri"/>
            </a:endParaRPr>
          </a:p>
          <a:p>
            <a:r>
              <a:rPr lang="da-DK" dirty="0">
                <a:latin typeface="+mn-lt"/>
              </a:rPr>
              <a:t>Vær rummelig og forstående, når du modtager et andet svar, end det du forventede</a:t>
            </a:r>
            <a:endParaRPr lang="da-DK" dirty="0">
              <a:latin typeface="+mn-lt"/>
              <a:cs typeface="Calibri"/>
            </a:endParaRPr>
          </a:p>
        </p:txBody>
      </p:sp>
      <p:sp>
        <p:nvSpPr>
          <p:cNvPr id="4" name="Tekstfelt 3">
            <a:extLst>
              <a:ext uri="{FF2B5EF4-FFF2-40B4-BE49-F238E27FC236}">
                <a16:creationId xmlns:a16="http://schemas.microsoft.com/office/drawing/2014/main" id="{D4857A76-E479-FF31-2D9C-4904F4AB4811}"/>
              </a:ext>
            </a:extLst>
          </p:cNvPr>
          <p:cNvSpPr txBox="1"/>
          <p:nvPr/>
        </p:nvSpPr>
        <p:spPr>
          <a:xfrm>
            <a:off x="11138263" y="235131"/>
            <a:ext cx="278674" cy="369332"/>
          </a:xfrm>
          <a:prstGeom prst="rect">
            <a:avLst/>
          </a:prstGeom>
          <a:noFill/>
        </p:spPr>
        <p:txBody>
          <a:bodyPr wrap="square" rtlCol="0">
            <a:spAutoFit/>
          </a:bodyPr>
          <a:lstStyle/>
          <a:p>
            <a:r>
              <a:rPr lang="da-DK" dirty="0">
                <a:solidFill>
                  <a:schemeClr val="bg1">
                    <a:lumMod val="75000"/>
                  </a:schemeClr>
                </a:solidFill>
              </a:rPr>
              <a:t>9</a:t>
            </a:r>
          </a:p>
        </p:txBody>
      </p:sp>
    </p:spTree>
    <p:extLst>
      <p:ext uri="{BB962C8B-B14F-4D97-AF65-F5344CB8AC3E}">
        <p14:creationId xmlns:p14="http://schemas.microsoft.com/office/powerpoint/2010/main" val="197445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A07A5BDC36DB44F9095E7089D9080FF" ma:contentTypeVersion="16" ma:contentTypeDescription="Opret et nyt dokument." ma:contentTypeScope="" ma:versionID="5e09ba48f597f607b8d6fe4f96fa71bc">
  <xsd:schema xmlns:xsd="http://www.w3.org/2001/XMLSchema" xmlns:xs="http://www.w3.org/2001/XMLSchema" xmlns:p="http://schemas.microsoft.com/office/2006/metadata/properties" xmlns:ns2="9f3853d6-1530-418e-b07e-1c8a7273b0cf" xmlns:ns3="85693b1d-f61b-462d-8830-a8a4035469f4" targetNamespace="http://schemas.microsoft.com/office/2006/metadata/properties" ma:root="true" ma:fieldsID="dffb387642127589324fc0e2f5c43a4c" ns2:_="" ns3:_="">
    <xsd:import namespace="9f3853d6-1530-418e-b07e-1c8a7273b0cf"/>
    <xsd:import namespace="85693b1d-f61b-462d-8830-a8a4035469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853d6-1530-418e-b07e-1c8a7273b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ledmærker" ma:readOnly="false" ma:fieldId="{5cf76f15-5ced-4ddc-b409-7134ff3c332f}" ma:taxonomyMulti="true" ma:sspId="5d73657e-90f0-444e-a899-7df328d363f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5693b1d-f61b-462d-8830-a8a4035469f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81f53dd-cc9a-42d9-8f52-f07da4dc3825}" ma:internalName="TaxCatchAll" ma:showField="CatchAllData" ma:web="85693b1d-f61b-462d-8830-a8a4035469f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5693b1d-f61b-462d-8830-a8a4035469f4" xsi:nil="true"/>
    <lcf76f155ced4ddcb4097134ff3c332f xmlns="9f3853d6-1530-418e-b07e-1c8a7273b0c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3A578C-CAFC-4280-A912-40E371E434ED}">
  <ds:schemaRefs>
    <ds:schemaRef ds:uri="http://schemas.microsoft.com/sharepoint/v3/contenttype/forms"/>
  </ds:schemaRefs>
</ds:datastoreItem>
</file>

<file path=customXml/itemProps2.xml><?xml version="1.0" encoding="utf-8"?>
<ds:datastoreItem xmlns:ds="http://schemas.openxmlformats.org/officeDocument/2006/customXml" ds:itemID="{53ECD057-14F7-4D5A-AF14-1700FB236A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3853d6-1530-418e-b07e-1c8a7273b0cf"/>
    <ds:schemaRef ds:uri="85693b1d-f61b-462d-8830-a8a4035469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D44301-F7CA-4BBE-91FD-EF05131F111C}">
  <ds:schemaRefs>
    <ds:schemaRef ds:uri="http://schemas.microsoft.com/office/2006/documentManagement/types"/>
    <ds:schemaRef ds:uri="http://purl.org/dc/terms/"/>
    <ds:schemaRef ds:uri="http://purl.org/dc/dcmitype/"/>
    <ds:schemaRef ds:uri="9f3853d6-1530-418e-b07e-1c8a7273b0cf"/>
    <ds:schemaRef ds:uri="http://www.w3.org/XML/1998/namespace"/>
    <ds:schemaRef ds:uri="85693b1d-f61b-462d-8830-a8a4035469f4"/>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2170</TotalTime>
  <Words>1983</Words>
  <Application>Microsoft Office PowerPoint</Application>
  <PresentationFormat>Widescreen</PresentationFormat>
  <Paragraphs>200</Paragraphs>
  <Slides>19</Slides>
  <Notes>19</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19</vt:i4>
      </vt:variant>
    </vt:vector>
  </HeadingPairs>
  <TitlesOfParts>
    <vt:vector size="25" baseType="lpstr">
      <vt:lpstr>Arial</vt:lpstr>
      <vt:lpstr>Calibri</vt:lpstr>
      <vt:lpstr>Calibri Light</vt:lpstr>
      <vt:lpstr>Open Sans</vt:lpstr>
      <vt:lpstr>Times New Roman</vt:lpstr>
      <vt:lpstr>Office Theme</vt:lpstr>
      <vt:lpstr>PowerPoint-præsentation</vt:lpstr>
      <vt:lpstr>Læringsmål</vt:lpstr>
      <vt:lpstr>Introduktion til Attestguiden</vt:lpstr>
      <vt:lpstr>Video med 5 råd til sagsbehandleren</vt:lpstr>
      <vt:lpstr>Fem gode råd til sagsbehandlere</vt:lpstr>
      <vt:lpstr>5 gode råd til sagsbehandleren</vt:lpstr>
      <vt:lpstr>PowerPoint-præsentation</vt:lpstr>
      <vt:lpstr>Hvilken attest skal du anmode om?</vt:lpstr>
      <vt:lpstr>Hvilken attest skal du anmode om?</vt:lpstr>
      <vt:lpstr>Målret din anmodning</vt:lpstr>
      <vt:lpstr>PowerPoint-præsentation</vt:lpstr>
      <vt:lpstr>Gruppearbejde</vt:lpstr>
      <vt:lpstr>Case 1</vt:lpstr>
      <vt:lpstr>PowerPoint-præsentation</vt:lpstr>
      <vt:lpstr>Eksempel på anmodning</vt:lpstr>
      <vt:lpstr>Case 2</vt:lpstr>
      <vt:lpstr>PowerPoint-præsentation</vt:lpstr>
      <vt:lpstr>PowerPoint-præsentation</vt:lpstr>
      <vt:lpstr> Afrunding</vt:lpstr>
    </vt:vector>
  </TitlesOfParts>
  <Company>SUND - 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Lancering af netværket</dc:title>
  <dc:creator>Alette Heinrich Pramming</dc:creator>
  <cp:lastModifiedBy>Linda Aagaard Rasmussen</cp:lastModifiedBy>
  <cp:revision>89</cp:revision>
  <dcterms:created xsi:type="dcterms:W3CDTF">2021-09-08T11:06:24Z</dcterms:created>
  <dcterms:modified xsi:type="dcterms:W3CDTF">2023-05-11T13:40:53Z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0x0101009A07A5BDC36DB44F9095E7089D9080FF</vt:lpwstr>
  </property>
  <property fmtid="{D5CDD505-2E9C-101B-9397-08002B2CF9AE}" pid="3" name="MediaServiceImageTags">
    <vt:lpwstr/>
  </property>
</Properties>
</file>